
<file path=[Content_Types].xml><?xml version="1.0" encoding="utf-8"?>
<Types xmlns="http://schemas.openxmlformats.org/package/2006/content-types">
  <Default Extension="fntdata" ContentType="application/x-fontdata"/>
  <Default Extension="gif" ContentType="image/gif"/>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6"/>
  </p:notesMasterIdLst>
  <p:sldIdLst>
    <p:sldId id="256" r:id="rId2"/>
    <p:sldId id="259" r:id="rId3"/>
    <p:sldId id="258" r:id="rId4"/>
    <p:sldId id="260" r:id="rId5"/>
    <p:sldId id="315" r:id="rId6"/>
    <p:sldId id="316" r:id="rId7"/>
    <p:sldId id="317" r:id="rId8"/>
    <p:sldId id="266" r:id="rId9"/>
    <p:sldId id="261" r:id="rId10"/>
    <p:sldId id="312" r:id="rId11"/>
    <p:sldId id="313" r:id="rId12"/>
    <p:sldId id="265" r:id="rId13"/>
    <p:sldId id="318" r:id="rId14"/>
    <p:sldId id="267"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Palanquin Dark" panose="020B0004020203020204" pitchFamily="34" charset="77"/>
      <p:regular r:id="rId21"/>
      <p:bold r:id="rId22"/>
    </p:embeddedFont>
    <p:embeddedFont>
      <p:font typeface="Roboto" panose="02000000000000000000" pitchFamily="2" charset="0"/>
      <p:regular r:id="rId23"/>
      <p:bold r:id="rId24"/>
      <p:italic r:id="rId25"/>
      <p:boldItalic r:id="rId26"/>
    </p:embeddedFont>
    <p:embeddedFont>
      <p:font typeface="Roboto Slab" pitchFamily="2" charset="0"/>
      <p:regular r:id="rId27"/>
      <p:bold r:id="rId28"/>
    </p:embeddedFont>
    <p:embeddedFont>
      <p:font typeface="Roboto Slab Medium" pitchFamily="2"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5E0D1D-72D7-4752-AA98-3656426BA836}">
  <a:tblStyle styleId="{315E0D1D-72D7-4752-AA98-3656426BA8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6"/>
    <p:restoredTop sz="94615"/>
  </p:normalViewPr>
  <p:slideViewPr>
    <p:cSldViewPr snapToGrid="0">
      <p:cViewPr varScale="1">
        <p:scale>
          <a:sx n="107" d="100"/>
          <a:sy n="107" d="100"/>
        </p:scale>
        <p:origin x="184"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77b642fd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77b642fd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7d16e0c38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7d16e0c38_0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86c6a203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86c6a203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86c6a203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86c6a203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86c6a203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786c6a203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3255"/>
            <a:ext cx="3852000" cy="21939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04580"/>
            <a:ext cx="2719800" cy="72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7151235" y="539550"/>
            <a:ext cx="1783632" cy="4064386"/>
          </a:xfrm>
          <a:custGeom>
            <a:avLst/>
            <a:gdLst/>
            <a:ahLst/>
            <a:cxnLst/>
            <a:rect l="l" t="t" r="r" b="b"/>
            <a:pathLst>
              <a:path w="19184" h="43716" extrusionOk="0">
                <a:moveTo>
                  <a:pt x="15571" y="3799"/>
                </a:moveTo>
                <a:cubicBezTo>
                  <a:pt x="16153" y="3799"/>
                  <a:pt x="16620" y="4296"/>
                  <a:pt x="16908" y="5262"/>
                </a:cubicBezTo>
                <a:cubicBezTo>
                  <a:pt x="17168" y="6097"/>
                  <a:pt x="17052" y="6961"/>
                  <a:pt x="16620" y="7710"/>
                </a:cubicBezTo>
                <a:cubicBezTo>
                  <a:pt x="15670" y="9410"/>
                  <a:pt x="14316" y="10821"/>
                  <a:pt x="12645" y="11829"/>
                </a:cubicBezTo>
                <a:lnTo>
                  <a:pt x="12645" y="6702"/>
                </a:lnTo>
                <a:cubicBezTo>
                  <a:pt x="12645" y="6702"/>
                  <a:pt x="12645" y="6673"/>
                  <a:pt x="12645" y="6644"/>
                </a:cubicBezTo>
                <a:cubicBezTo>
                  <a:pt x="13049" y="5895"/>
                  <a:pt x="13596" y="5175"/>
                  <a:pt x="14201" y="4542"/>
                </a:cubicBezTo>
                <a:cubicBezTo>
                  <a:pt x="14699" y="4043"/>
                  <a:pt x="15163" y="3799"/>
                  <a:pt x="15571" y="3799"/>
                </a:cubicBezTo>
                <a:close/>
                <a:moveTo>
                  <a:pt x="12674" y="25137"/>
                </a:moveTo>
                <a:cubicBezTo>
                  <a:pt x="14604" y="25713"/>
                  <a:pt x="15929" y="27671"/>
                  <a:pt x="15871" y="29774"/>
                </a:cubicBezTo>
                <a:cubicBezTo>
                  <a:pt x="15814" y="31733"/>
                  <a:pt x="14518" y="33432"/>
                  <a:pt x="12674" y="34008"/>
                </a:cubicBezTo>
                <a:lnTo>
                  <a:pt x="12674" y="25137"/>
                </a:lnTo>
                <a:close/>
                <a:moveTo>
                  <a:pt x="10831" y="17187"/>
                </a:moveTo>
                <a:lnTo>
                  <a:pt x="10831" y="21882"/>
                </a:lnTo>
                <a:lnTo>
                  <a:pt x="10629" y="21939"/>
                </a:lnTo>
                <a:cubicBezTo>
                  <a:pt x="6452" y="23581"/>
                  <a:pt x="4782" y="27009"/>
                  <a:pt x="6596" y="30408"/>
                </a:cubicBezTo>
                <a:cubicBezTo>
                  <a:pt x="6596" y="27441"/>
                  <a:pt x="7547" y="25367"/>
                  <a:pt x="10744" y="24993"/>
                </a:cubicBezTo>
                <a:lnTo>
                  <a:pt x="10831" y="24993"/>
                </a:lnTo>
                <a:lnTo>
                  <a:pt x="10831" y="34239"/>
                </a:lnTo>
                <a:cubicBezTo>
                  <a:pt x="10505" y="34285"/>
                  <a:pt x="10177" y="34307"/>
                  <a:pt x="9848" y="34307"/>
                </a:cubicBezTo>
                <a:cubicBezTo>
                  <a:pt x="6079" y="34307"/>
                  <a:pt x="2263" y="31370"/>
                  <a:pt x="1786" y="27873"/>
                </a:cubicBezTo>
                <a:cubicBezTo>
                  <a:pt x="1527" y="26001"/>
                  <a:pt x="2305" y="24388"/>
                  <a:pt x="3370" y="23005"/>
                </a:cubicBezTo>
                <a:cubicBezTo>
                  <a:pt x="5243" y="20614"/>
                  <a:pt x="7864" y="19088"/>
                  <a:pt x="10485" y="17446"/>
                </a:cubicBezTo>
                <a:lnTo>
                  <a:pt x="10485" y="17417"/>
                </a:lnTo>
                <a:lnTo>
                  <a:pt x="10831" y="17187"/>
                </a:lnTo>
                <a:close/>
                <a:moveTo>
                  <a:pt x="16168" y="1"/>
                </a:moveTo>
                <a:cubicBezTo>
                  <a:pt x="15860" y="1"/>
                  <a:pt x="15523" y="66"/>
                  <a:pt x="15151" y="192"/>
                </a:cubicBezTo>
                <a:cubicBezTo>
                  <a:pt x="13279" y="826"/>
                  <a:pt x="12213" y="2237"/>
                  <a:pt x="11522" y="3994"/>
                </a:cubicBezTo>
                <a:cubicBezTo>
                  <a:pt x="10399" y="6702"/>
                  <a:pt x="10255" y="9554"/>
                  <a:pt x="10341" y="12434"/>
                </a:cubicBezTo>
                <a:cubicBezTo>
                  <a:pt x="10399" y="12866"/>
                  <a:pt x="10197" y="13269"/>
                  <a:pt x="9794" y="13442"/>
                </a:cubicBezTo>
                <a:cubicBezTo>
                  <a:pt x="7605" y="14623"/>
                  <a:pt x="5588" y="16150"/>
                  <a:pt x="3860" y="17964"/>
                </a:cubicBezTo>
                <a:cubicBezTo>
                  <a:pt x="1729" y="20240"/>
                  <a:pt x="144" y="22775"/>
                  <a:pt x="432" y="26116"/>
                </a:cubicBezTo>
                <a:cubicBezTo>
                  <a:pt x="749" y="30120"/>
                  <a:pt x="3601" y="33835"/>
                  <a:pt x="7432" y="34988"/>
                </a:cubicBezTo>
                <a:cubicBezTo>
                  <a:pt x="8555" y="35276"/>
                  <a:pt x="9707" y="35477"/>
                  <a:pt x="10831" y="35621"/>
                </a:cubicBezTo>
                <a:lnTo>
                  <a:pt x="10831" y="36629"/>
                </a:lnTo>
                <a:cubicBezTo>
                  <a:pt x="10831" y="39510"/>
                  <a:pt x="8497" y="41872"/>
                  <a:pt x="5588" y="41872"/>
                </a:cubicBezTo>
                <a:cubicBezTo>
                  <a:pt x="5185" y="41872"/>
                  <a:pt x="4782" y="41814"/>
                  <a:pt x="4407" y="41728"/>
                </a:cubicBezTo>
                <a:cubicBezTo>
                  <a:pt x="5703" y="40403"/>
                  <a:pt x="5243" y="38214"/>
                  <a:pt x="3543" y="37522"/>
                </a:cubicBezTo>
                <a:cubicBezTo>
                  <a:pt x="3212" y="37382"/>
                  <a:pt x="2875" y="37317"/>
                  <a:pt x="2548" y="37317"/>
                </a:cubicBezTo>
                <a:cubicBezTo>
                  <a:pt x="1195" y="37317"/>
                  <a:pt x="0" y="38423"/>
                  <a:pt x="0" y="39884"/>
                </a:cubicBezTo>
                <a:cubicBezTo>
                  <a:pt x="0" y="40259"/>
                  <a:pt x="58" y="40604"/>
                  <a:pt x="202" y="40921"/>
                </a:cubicBezTo>
                <a:cubicBezTo>
                  <a:pt x="231" y="40979"/>
                  <a:pt x="260" y="41008"/>
                  <a:pt x="260" y="41065"/>
                </a:cubicBezTo>
                <a:cubicBezTo>
                  <a:pt x="490" y="41526"/>
                  <a:pt x="864" y="41901"/>
                  <a:pt x="1296" y="42160"/>
                </a:cubicBezTo>
                <a:cubicBezTo>
                  <a:pt x="2506" y="43168"/>
                  <a:pt x="4033" y="43715"/>
                  <a:pt x="5617" y="43715"/>
                </a:cubicBezTo>
                <a:cubicBezTo>
                  <a:pt x="9506" y="43686"/>
                  <a:pt x="12674" y="40547"/>
                  <a:pt x="12674" y="36658"/>
                </a:cubicBezTo>
                <a:lnTo>
                  <a:pt x="12674" y="35247"/>
                </a:lnTo>
                <a:cubicBezTo>
                  <a:pt x="16937" y="33807"/>
                  <a:pt x="18032" y="30292"/>
                  <a:pt x="17657" y="27153"/>
                </a:cubicBezTo>
                <a:cubicBezTo>
                  <a:pt x="17513" y="25770"/>
                  <a:pt x="16879" y="24503"/>
                  <a:pt x="15900" y="23524"/>
                </a:cubicBezTo>
                <a:cubicBezTo>
                  <a:pt x="15036" y="22659"/>
                  <a:pt x="13884" y="22083"/>
                  <a:pt x="12645" y="21939"/>
                </a:cubicBezTo>
                <a:lnTo>
                  <a:pt x="12645" y="15919"/>
                </a:lnTo>
                <a:lnTo>
                  <a:pt x="12962" y="15689"/>
                </a:lnTo>
                <a:cubicBezTo>
                  <a:pt x="16159" y="13384"/>
                  <a:pt x="18435" y="10418"/>
                  <a:pt x="18953" y="6327"/>
                </a:cubicBezTo>
                <a:cubicBezTo>
                  <a:pt x="19184" y="4542"/>
                  <a:pt x="19011" y="2756"/>
                  <a:pt x="18003" y="1172"/>
                </a:cubicBezTo>
                <a:cubicBezTo>
                  <a:pt x="17494" y="377"/>
                  <a:pt x="16913" y="1"/>
                  <a:pt x="16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28753" y="527323"/>
            <a:ext cx="1710325" cy="411600"/>
            <a:chOff x="720006" y="523888"/>
            <a:chExt cx="1710325" cy="411600"/>
          </a:xfrm>
        </p:grpSpPr>
        <p:sp>
          <p:nvSpPr>
            <p:cNvPr id="13" name="Google Shape;13;p2"/>
            <p:cNvSpPr/>
            <p:nvPr/>
          </p:nvSpPr>
          <p:spPr>
            <a:xfrm>
              <a:off x="2058831" y="544013"/>
              <a:ext cx="371500" cy="371350"/>
            </a:xfrm>
            <a:custGeom>
              <a:avLst/>
              <a:gdLst/>
              <a:ahLst/>
              <a:cxnLst/>
              <a:rect l="l" t="t" r="r" b="b"/>
              <a:pathLst>
                <a:path w="14860" h="14854" extrusionOk="0">
                  <a:moveTo>
                    <a:pt x="7" y="14224"/>
                  </a:moveTo>
                  <a:lnTo>
                    <a:pt x="14230" y="1"/>
                  </a:lnTo>
                  <a:lnTo>
                    <a:pt x="14860" y="1"/>
                  </a:lnTo>
                  <a:lnTo>
                    <a:pt x="7" y="14853"/>
                  </a:lnTo>
                  <a:close/>
                  <a:moveTo>
                    <a:pt x="12032" y="1"/>
                  </a:moveTo>
                  <a:lnTo>
                    <a:pt x="12655" y="1"/>
                  </a:lnTo>
                  <a:lnTo>
                    <a:pt x="7" y="12649"/>
                  </a:lnTo>
                  <a:lnTo>
                    <a:pt x="7" y="12026"/>
                  </a:lnTo>
                  <a:close/>
                  <a:moveTo>
                    <a:pt x="9806" y="1"/>
                  </a:moveTo>
                  <a:lnTo>
                    <a:pt x="10429" y="1"/>
                  </a:lnTo>
                  <a:lnTo>
                    <a:pt x="7" y="10423"/>
                  </a:lnTo>
                  <a:lnTo>
                    <a:pt x="7" y="9800"/>
                  </a:lnTo>
                  <a:close/>
                  <a:moveTo>
                    <a:pt x="7580" y="1"/>
                  </a:moveTo>
                  <a:lnTo>
                    <a:pt x="8203" y="1"/>
                  </a:lnTo>
                  <a:lnTo>
                    <a:pt x="7" y="8197"/>
                  </a:lnTo>
                  <a:lnTo>
                    <a:pt x="7" y="7574"/>
                  </a:lnTo>
                  <a:close/>
                  <a:moveTo>
                    <a:pt x="5354" y="1"/>
                  </a:moveTo>
                  <a:lnTo>
                    <a:pt x="5977" y="1"/>
                  </a:lnTo>
                  <a:lnTo>
                    <a:pt x="7" y="5971"/>
                  </a:lnTo>
                  <a:lnTo>
                    <a:pt x="7" y="5348"/>
                  </a:lnTo>
                  <a:close/>
                  <a:moveTo>
                    <a:pt x="3092" y="1"/>
                  </a:moveTo>
                  <a:lnTo>
                    <a:pt x="3715" y="1"/>
                  </a:lnTo>
                  <a:lnTo>
                    <a:pt x="0" y="3709"/>
                  </a:lnTo>
                  <a:lnTo>
                    <a:pt x="0" y="3086"/>
                  </a:lnTo>
                  <a:close/>
                  <a:moveTo>
                    <a:pt x="895" y="1"/>
                  </a:moveTo>
                  <a:lnTo>
                    <a:pt x="1517" y="1"/>
                  </a:lnTo>
                  <a:lnTo>
                    <a:pt x="7" y="1511"/>
                  </a:lnTo>
                  <a:lnTo>
                    <a:pt x="7" y="888"/>
                  </a:lnTo>
                  <a:close/>
                  <a:moveTo>
                    <a:pt x="1754" y="14853"/>
                  </a:moveTo>
                  <a:lnTo>
                    <a:pt x="14860" y="1747"/>
                  </a:lnTo>
                  <a:lnTo>
                    <a:pt x="14860" y="2377"/>
                  </a:lnTo>
                  <a:lnTo>
                    <a:pt x="2384" y="14853"/>
                  </a:lnTo>
                  <a:close/>
                  <a:moveTo>
                    <a:pt x="4130" y="14853"/>
                  </a:moveTo>
                  <a:lnTo>
                    <a:pt x="14860" y="4124"/>
                  </a:lnTo>
                  <a:lnTo>
                    <a:pt x="14860" y="4754"/>
                  </a:lnTo>
                  <a:lnTo>
                    <a:pt x="4760" y="14853"/>
                  </a:lnTo>
                  <a:close/>
                  <a:moveTo>
                    <a:pt x="6521" y="14853"/>
                  </a:moveTo>
                  <a:lnTo>
                    <a:pt x="14853" y="6515"/>
                  </a:lnTo>
                  <a:lnTo>
                    <a:pt x="14853" y="7144"/>
                  </a:lnTo>
                  <a:lnTo>
                    <a:pt x="7151" y="14853"/>
                  </a:lnTo>
                  <a:close/>
                  <a:moveTo>
                    <a:pt x="8897" y="14853"/>
                  </a:moveTo>
                  <a:lnTo>
                    <a:pt x="14853" y="8891"/>
                  </a:lnTo>
                  <a:lnTo>
                    <a:pt x="14853" y="9521"/>
                  </a:lnTo>
                  <a:lnTo>
                    <a:pt x="9520" y="14853"/>
                  </a:lnTo>
                  <a:close/>
                  <a:moveTo>
                    <a:pt x="11302" y="14853"/>
                  </a:moveTo>
                  <a:lnTo>
                    <a:pt x="14853" y="11303"/>
                  </a:lnTo>
                  <a:lnTo>
                    <a:pt x="14853" y="11926"/>
                  </a:lnTo>
                  <a:lnTo>
                    <a:pt x="11932" y="14853"/>
                  </a:lnTo>
                  <a:close/>
                  <a:moveTo>
                    <a:pt x="13686" y="14853"/>
                  </a:moveTo>
                  <a:lnTo>
                    <a:pt x="14853" y="13680"/>
                  </a:lnTo>
                  <a:lnTo>
                    <a:pt x="14853" y="14302"/>
                  </a:lnTo>
                  <a:lnTo>
                    <a:pt x="14309"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6" y="544013"/>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437994" y="523888"/>
              <a:ext cx="274175" cy="411600"/>
            </a:xfrm>
            <a:custGeom>
              <a:avLst/>
              <a:gdLst/>
              <a:ahLst/>
              <a:cxnLst/>
              <a:rect l="l" t="t" r="r" b="b"/>
              <a:pathLst>
                <a:path w="10967" h="16464" extrusionOk="0">
                  <a:moveTo>
                    <a:pt x="8661" y="4030"/>
                  </a:moveTo>
                  <a:cubicBezTo>
                    <a:pt x="6285" y="2420"/>
                    <a:pt x="5956" y="44"/>
                    <a:pt x="5956" y="29"/>
                  </a:cubicBezTo>
                  <a:lnTo>
                    <a:pt x="5956" y="1"/>
                  </a:lnTo>
                  <a:lnTo>
                    <a:pt x="5240" y="1"/>
                  </a:lnTo>
                  <a:lnTo>
                    <a:pt x="5297" y="12262"/>
                  </a:lnTo>
                  <a:cubicBezTo>
                    <a:pt x="4674" y="11689"/>
                    <a:pt x="3866" y="11382"/>
                    <a:pt x="3021" y="11396"/>
                  </a:cubicBezTo>
                  <a:cubicBezTo>
                    <a:pt x="1353" y="11396"/>
                    <a:pt x="0" y="12534"/>
                    <a:pt x="0" y="13944"/>
                  </a:cubicBezTo>
                  <a:cubicBezTo>
                    <a:pt x="0" y="15347"/>
                    <a:pt x="1353" y="16464"/>
                    <a:pt x="3021" y="16464"/>
                  </a:cubicBezTo>
                  <a:cubicBezTo>
                    <a:pt x="4674" y="16464"/>
                    <a:pt x="6020" y="15426"/>
                    <a:pt x="6042" y="13923"/>
                  </a:cubicBezTo>
                  <a:lnTo>
                    <a:pt x="6092" y="13923"/>
                  </a:lnTo>
                  <a:lnTo>
                    <a:pt x="6092" y="13937"/>
                  </a:lnTo>
                  <a:lnTo>
                    <a:pt x="6027" y="2499"/>
                  </a:lnTo>
                  <a:cubicBezTo>
                    <a:pt x="6414" y="3114"/>
                    <a:pt x="7087" y="3852"/>
                    <a:pt x="8332" y="4789"/>
                  </a:cubicBezTo>
                  <a:cubicBezTo>
                    <a:pt x="10794" y="6650"/>
                    <a:pt x="9012" y="8590"/>
                    <a:pt x="9012" y="8590"/>
                  </a:cubicBezTo>
                  <a:cubicBezTo>
                    <a:pt x="10573" y="7824"/>
                    <a:pt x="10966" y="5584"/>
                    <a:pt x="8661" y="40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49696" y="4208569"/>
            <a:ext cx="3431700" cy="391358"/>
            <a:chOff x="849696" y="4208569"/>
            <a:chExt cx="3431700" cy="391358"/>
          </a:xfrm>
        </p:grpSpPr>
        <p:cxnSp>
          <p:nvCxnSpPr>
            <p:cNvPr id="17" name="Google Shape;17;p2"/>
            <p:cNvCxnSpPr/>
            <p:nvPr/>
          </p:nvCxnSpPr>
          <p:spPr>
            <a:xfrm>
              <a:off x="849696" y="4404247"/>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p:nvPr/>
          </p:nvCxnSpPr>
          <p:spPr>
            <a:xfrm>
              <a:off x="849696" y="4599926"/>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849696" y="4208569"/>
              <a:ext cx="3431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9_1">
    <p:spTree>
      <p:nvGrpSpPr>
        <p:cNvPr id="1" name="Shape 274"/>
        <p:cNvGrpSpPr/>
        <p:nvPr/>
      </p:nvGrpSpPr>
      <p:grpSpPr>
        <a:xfrm>
          <a:off x="0" y="0"/>
          <a:ext cx="0" cy="0"/>
          <a:chOff x="0" y="0"/>
          <a:chExt cx="0" cy="0"/>
        </a:xfrm>
      </p:grpSpPr>
      <p:grpSp>
        <p:nvGrpSpPr>
          <p:cNvPr id="275" name="Google Shape;275;p30"/>
          <p:cNvGrpSpPr/>
          <p:nvPr/>
        </p:nvGrpSpPr>
        <p:grpSpPr>
          <a:xfrm>
            <a:off x="8052654" y="540007"/>
            <a:ext cx="371325" cy="4063941"/>
            <a:chOff x="8052654" y="540007"/>
            <a:chExt cx="371325" cy="4063941"/>
          </a:xfrm>
        </p:grpSpPr>
        <p:sp>
          <p:nvSpPr>
            <p:cNvPr id="276" name="Google Shape;276;p30"/>
            <p:cNvSpPr/>
            <p:nvPr/>
          </p:nvSpPr>
          <p:spPr>
            <a:xfrm rot="10800000">
              <a:off x="8168966" y="888037"/>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rot="10800000">
              <a:off x="8168966" y="540007"/>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0"/>
            <p:cNvCxnSpPr/>
            <p:nvPr/>
          </p:nvCxnSpPr>
          <p:spPr>
            <a:xfrm rot="10800000">
              <a:off x="8238316" y="1236042"/>
              <a:ext cx="0" cy="2767200"/>
            </a:xfrm>
            <a:prstGeom prst="straightConnector1">
              <a:avLst/>
            </a:prstGeom>
            <a:noFill/>
            <a:ln w="9525" cap="flat" cmpd="sng">
              <a:solidFill>
                <a:schemeClr val="dk1"/>
              </a:solidFill>
              <a:prstDash val="solid"/>
              <a:round/>
              <a:headEnd type="none" w="med" len="med"/>
              <a:tailEnd type="none" w="med" len="med"/>
            </a:ln>
          </p:spPr>
        </p:cxnSp>
        <p:sp>
          <p:nvSpPr>
            <p:cNvPr id="279" name="Google Shape;279;p30"/>
            <p:cNvSpPr/>
            <p:nvPr/>
          </p:nvSpPr>
          <p:spPr>
            <a:xfrm>
              <a:off x="8052654" y="4232598"/>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1">
  <p:cSld name="CUSTOM_17_1">
    <p:spTree>
      <p:nvGrpSpPr>
        <p:cNvPr id="1" name="Shape 280"/>
        <p:cNvGrpSpPr/>
        <p:nvPr/>
      </p:nvGrpSpPr>
      <p:grpSpPr>
        <a:xfrm>
          <a:off x="0" y="0"/>
          <a:ext cx="0" cy="0"/>
          <a:chOff x="0" y="0"/>
          <a:chExt cx="0" cy="0"/>
        </a:xfrm>
      </p:grpSpPr>
      <p:sp>
        <p:nvSpPr>
          <p:cNvPr id="281" name="Google Shape;281;p31"/>
          <p:cNvSpPr txBox="1">
            <a:spLocks noGrp="1"/>
          </p:cNvSpPr>
          <p:nvPr>
            <p:ph type="subTitle" idx="1"/>
          </p:nvPr>
        </p:nvSpPr>
        <p:spPr>
          <a:xfrm>
            <a:off x="720000" y="2538690"/>
            <a:ext cx="2928600" cy="128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31"/>
          <p:cNvSpPr txBox="1">
            <a:spLocks noGrp="1"/>
          </p:cNvSpPr>
          <p:nvPr>
            <p:ph type="title"/>
          </p:nvPr>
        </p:nvSpPr>
        <p:spPr>
          <a:xfrm>
            <a:off x="720000" y="1522285"/>
            <a:ext cx="2928600" cy="1028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grpSp>
        <p:nvGrpSpPr>
          <p:cNvPr id="283" name="Google Shape;283;p31"/>
          <p:cNvGrpSpPr/>
          <p:nvPr/>
        </p:nvGrpSpPr>
        <p:grpSpPr>
          <a:xfrm>
            <a:off x="828764" y="546950"/>
            <a:ext cx="3743312" cy="371350"/>
            <a:chOff x="849704" y="536973"/>
            <a:chExt cx="3720247" cy="371350"/>
          </a:xfrm>
        </p:grpSpPr>
        <p:sp>
          <p:nvSpPr>
            <p:cNvPr id="284" name="Google Shape;284;p31"/>
            <p:cNvSpPr/>
            <p:nvPr/>
          </p:nvSpPr>
          <p:spPr>
            <a:xfrm rot="5400000">
              <a:off x="4441275" y="663323"/>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rot="5400000">
              <a:off x="4112714" y="663310"/>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31"/>
            <p:cNvCxnSpPr/>
            <p:nvPr/>
          </p:nvCxnSpPr>
          <p:spPr>
            <a:xfrm>
              <a:off x="1430928" y="722648"/>
              <a:ext cx="2481900" cy="0"/>
            </a:xfrm>
            <a:prstGeom prst="straightConnector1">
              <a:avLst/>
            </a:prstGeom>
            <a:noFill/>
            <a:ln w="9525" cap="flat" cmpd="sng">
              <a:solidFill>
                <a:schemeClr val="dk1"/>
              </a:solidFill>
              <a:prstDash val="solid"/>
              <a:round/>
              <a:headEnd type="none" w="med" len="med"/>
              <a:tailEnd type="none" w="med" len="med"/>
            </a:ln>
          </p:spPr>
        </p:cxnSp>
        <p:sp>
          <p:nvSpPr>
            <p:cNvPr id="287" name="Google Shape;287;p31"/>
            <p:cNvSpPr/>
            <p:nvPr/>
          </p:nvSpPr>
          <p:spPr>
            <a:xfrm>
              <a:off x="849704" y="536973"/>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1"/>
          <p:cNvSpPr/>
          <p:nvPr/>
        </p:nvSpPr>
        <p:spPr>
          <a:xfrm>
            <a:off x="3177405" y="1844799"/>
            <a:ext cx="1959424" cy="2759160"/>
          </a:xfrm>
          <a:custGeom>
            <a:avLst/>
            <a:gdLst/>
            <a:ahLst/>
            <a:cxnLst/>
            <a:rect l="l" t="t" r="r" b="b"/>
            <a:pathLst>
              <a:path w="21279" h="29964" extrusionOk="0">
                <a:moveTo>
                  <a:pt x="13341" y="1"/>
                </a:moveTo>
                <a:cubicBezTo>
                  <a:pt x="12875" y="1"/>
                  <a:pt x="12444" y="361"/>
                  <a:pt x="12444" y="898"/>
                </a:cubicBezTo>
                <a:lnTo>
                  <a:pt x="12444" y="20427"/>
                </a:lnTo>
                <a:cubicBezTo>
                  <a:pt x="11457" y="19745"/>
                  <a:pt x="10145" y="19377"/>
                  <a:pt x="8712" y="19377"/>
                </a:cubicBezTo>
                <a:cubicBezTo>
                  <a:pt x="7844" y="19377"/>
                  <a:pt x="6932" y="19512"/>
                  <a:pt x="6021" y="19794"/>
                </a:cubicBezTo>
                <a:cubicBezTo>
                  <a:pt x="2362" y="20888"/>
                  <a:pt x="1" y="23970"/>
                  <a:pt x="836" y="26678"/>
                </a:cubicBezTo>
                <a:cubicBezTo>
                  <a:pt x="1445" y="28723"/>
                  <a:pt x="3665" y="29963"/>
                  <a:pt x="6316" y="29963"/>
                </a:cubicBezTo>
                <a:cubicBezTo>
                  <a:pt x="7175" y="29963"/>
                  <a:pt x="8078" y="29833"/>
                  <a:pt x="8987" y="29558"/>
                </a:cubicBezTo>
                <a:cubicBezTo>
                  <a:pt x="12530" y="28493"/>
                  <a:pt x="14806" y="25612"/>
                  <a:pt x="14259" y="22991"/>
                </a:cubicBezTo>
                <a:lnTo>
                  <a:pt x="14259" y="12132"/>
                </a:lnTo>
                <a:cubicBezTo>
                  <a:pt x="14691" y="12622"/>
                  <a:pt x="15209" y="12996"/>
                  <a:pt x="15785" y="13284"/>
                </a:cubicBezTo>
                <a:cubicBezTo>
                  <a:pt x="18262" y="14580"/>
                  <a:pt x="19760" y="15387"/>
                  <a:pt x="18925" y="19275"/>
                </a:cubicBezTo>
                <a:cubicBezTo>
                  <a:pt x="18925" y="19301"/>
                  <a:pt x="18936" y="19313"/>
                  <a:pt x="18956" y="19313"/>
                </a:cubicBezTo>
                <a:cubicBezTo>
                  <a:pt x="19234" y="19313"/>
                  <a:pt x="21279" y="16983"/>
                  <a:pt x="20768" y="14753"/>
                </a:cubicBezTo>
                <a:cubicBezTo>
                  <a:pt x="20192" y="12362"/>
                  <a:pt x="19098" y="11729"/>
                  <a:pt x="16793" y="10692"/>
                </a:cubicBezTo>
                <a:cubicBezTo>
                  <a:pt x="15440" y="10116"/>
                  <a:pt x="14662" y="8445"/>
                  <a:pt x="14259" y="7178"/>
                </a:cubicBezTo>
                <a:lnTo>
                  <a:pt x="14259" y="4758"/>
                </a:lnTo>
                <a:cubicBezTo>
                  <a:pt x="14633" y="5046"/>
                  <a:pt x="15007" y="5334"/>
                  <a:pt x="15440" y="5536"/>
                </a:cubicBezTo>
                <a:cubicBezTo>
                  <a:pt x="17917" y="6832"/>
                  <a:pt x="19386" y="7667"/>
                  <a:pt x="18550" y="11527"/>
                </a:cubicBezTo>
                <a:cubicBezTo>
                  <a:pt x="18550" y="11552"/>
                  <a:pt x="18562" y="11565"/>
                  <a:pt x="18582" y="11565"/>
                </a:cubicBezTo>
                <a:cubicBezTo>
                  <a:pt x="18866" y="11565"/>
                  <a:pt x="20931" y="9260"/>
                  <a:pt x="20394" y="7005"/>
                </a:cubicBezTo>
                <a:cubicBezTo>
                  <a:pt x="19847" y="4614"/>
                  <a:pt x="18752" y="3980"/>
                  <a:pt x="16448" y="2972"/>
                </a:cubicBezTo>
                <a:cubicBezTo>
                  <a:pt x="15468" y="2540"/>
                  <a:pt x="14806" y="1532"/>
                  <a:pt x="14345"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755000" y="1364025"/>
            <a:ext cx="3582900" cy="1606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50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602650" y="519625"/>
            <a:ext cx="606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23" name="Google Shape;23;p3"/>
          <p:cNvSpPr txBox="1">
            <a:spLocks noGrp="1"/>
          </p:cNvSpPr>
          <p:nvPr>
            <p:ph type="subTitle" idx="1"/>
          </p:nvPr>
        </p:nvSpPr>
        <p:spPr>
          <a:xfrm>
            <a:off x="4755000" y="3003250"/>
            <a:ext cx="30021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vl1pPr>
            <a:lvl2pPr lvl="1" algn="ctr">
              <a:lnSpc>
                <a:spcPct val="100000"/>
              </a:lnSpc>
              <a:spcBef>
                <a:spcPts val="1600"/>
              </a:spcBef>
              <a:spcAft>
                <a:spcPts val="0"/>
              </a:spcAft>
              <a:buNone/>
              <a:defRPr/>
            </a:lvl2pPr>
            <a:lvl3pPr lvl="2" algn="ctr">
              <a:lnSpc>
                <a:spcPct val="100000"/>
              </a:lnSpc>
              <a:spcBef>
                <a:spcPts val="1600"/>
              </a:spcBef>
              <a:spcAft>
                <a:spcPts val="0"/>
              </a:spcAft>
              <a:buNone/>
              <a:defRPr/>
            </a:lvl3pPr>
            <a:lvl4pPr lvl="3" algn="ctr">
              <a:lnSpc>
                <a:spcPct val="100000"/>
              </a:lnSpc>
              <a:spcBef>
                <a:spcPts val="1600"/>
              </a:spcBef>
              <a:spcAft>
                <a:spcPts val="0"/>
              </a:spcAft>
              <a:buNone/>
              <a:defRPr/>
            </a:lvl4pPr>
            <a:lvl5pPr lvl="4" algn="ctr">
              <a:lnSpc>
                <a:spcPct val="100000"/>
              </a:lnSpc>
              <a:spcBef>
                <a:spcPts val="1600"/>
              </a:spcBef>
              <a:spcAft>
                <a:spcPts val="0"/>
              </a:spcAft>
              <a:buNone/>
              <a:defRPr/>
            </a:lvl5pPr>
            <a:lvl6pPr lvl="5" algn="ctr">
              <a:lnSpc>
                <a:spcPct val="100000"/>
              </a:lnSpc>
              <a:spcBef>
                <a:spcPts val="1600"/>
              </a:spcBef>
              <a:spcAft>
                <a:spcPts val="0"/>
              </a:spcAft>
              <a:buNone/>
              <a:defRPr/>
            </a:lvl6pPr>
            <a:lvl7pPr lvl="6" algn="ctr">
              <a:lnSpc>
                <a:spcPct val="100000"/>
              </a:lnSpc>
              <a:spcBef>
                <a:spcPts val="1600"/>
              </a:spcBef>
              <a:spcAft>
                <a:spcPts val="0"/>
              </a:spcAft>
              <a:buNone/>
              <a:defRPr/>
            </a:lvl7pPr>
            <a:lvl8pPr lvl="7" algn="ctr">
              <a:lnSpc>
                <a:spcPct val="100000"/>
              </a:lnSpc>
              <a:spcBef>
                <a:spcPts val="1600"/>
              </a:spcBef>
              <a:spcAft>
                <a:spcPts val="0"/>
              </a:spcAft>
              <a:buNone/>
              <a:defRPr/>
            </a:lvl8pPr>
            <a:lvl9pPr lvl="8" algn="ctr">
              <a:lnSpc>
                <a:spcPct val="100000"/>
              </a:lnSpc>
              <a:spcBef>
                <a:spcPts val="1600"/>
              </a:spcBef>
              <a:spcAft>
                <a:spcPts val="1600"/>
              </a:spcAft>
              <a:buNone/>
              <a:defRPr/>
            </a:lvl9pPr>
          </a:lstStyle>
          <a:p>
            <a:endParaRPr/>
          </a:p>
        </p:txBody>
      </p:sp>
      <p:sp>
        <p:nvSpPr>
          <p:cNvPr id="24" name="Google Shape;24;p3"/>
          <p:cNvSpPr/>
          <p:nvPr/>
        </p:nvSpPr>
        <p:spPr>
          <a:xfrm rot="10800000">
            <a:off x="836304" y="1403738"/>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36304" y="1064256"/>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3"/>
          <p:cNvCxnSpPr/>
          <p:nvPr/>
        </p:nvCxnSpPr>
        <p:spPr>
          <a:xfrm rot="10800000">
            <a:off x="905650" y="1743194"/>
            <a:ext cx="0" cy="2268600"/>
          </a:xfrm>
          <a:prstGeom prst="straightConnector1">
            <a:avLst/>
          </a:prstGeom>
          <a:noFill/>
          <a:ln w="9525" cap="flat" cmpd="sng">
            <a:solidFill>
              <a:schemeClr val="dk1"/>
            </a:solidFill>
            <a:prstDash val="solid"/>
            <a:round/>
            <a:headEnd type="none" w="med" len="med"/>
            <a:tailEnd type="none" w="med" len="med"/>
          </a:ln>
        </p:spPr>
      </p:cxnSp>
      <p:sp>
        <p:nvSpPr>
          <p:cNvPr id="27" name="Google Shape;27;p3"/>
          <p:cNvSpPr/>
          <p:nvPr/>
        </p:nvSpPr>
        <p:spPr>
          <a:xfrm rot="10800000">
            <a:off x="719991" y="4232600"/>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6902708" y="1904513"/>
            <a:ext cx="1701192" cy="2682242"/>
            <a:chOff x="8145381" y="3347820"/>
            <a:chExt cx="262663" cy="414156"/>
          </a:xfrm>
        </p:grpSpPr>
        <p:sp>
          <p:nvSpPr>
            <p:cNvPr id="29" name="Google Shape;29;p3"/>
            <p:cNvSpPr/>
            <p:nvPr/>
          </p:nvSpPr>
          <p:spPr>
            <a:xfrm>
              <a:off x="8145381" y="3347820"/>
              <a:ext cx="199302" cy="414156"/>
            </a:xfrm>
            <a:custGeom>
              <a:avLst/>
              <a:gdLst/>
              <a:ahLst/>
              <a:cxnLst/>
              <a:rect l="l" t="t" r="r" b="b"/>
              <a:pathLst>
                <a:path w="14403" h="29930" extrusionOk="0">
                  <a:moveTo>
                    <a:pt x="13509" y="1"/>
                  </a:moveTo>
                  <a:cubicBezTo>
                    <a:pt x="12991" y="1"/>
                    <a:pt x="12616" y="404"/>
                    <a:pt x="12616" y="894"/>
                  </a:cubicBezTo>
                  <a:lnTo>
                    <a:pt x="12616" y="20509"/>
                  </a:lnTo>
                  <a:cubicBezTo>
                    <a:pt x="11582" y="19771"/>
                    <a:pt x="10194" y="19364"/>
                    <a:pt x="8670" y="19364"/>
                  </a:cubicBezTo>
                  <a:cubicBezTo>
                    <a:pt x="7816" y="19364"/>
                    <a:pt x="6920" y="19492"/>
                    <a:pt x="6020" y="19761"/>
                  </a:cubicBezTo>
                  <a:cubicBezTo>
                    <a:pt x="2333" y="20884"/>
                    <a:pt x="0" y="23966"/>
                    <a:pt x="807" y="26645"/>
                  </a:cubicBezTo>
                  <a:cubicBezTo>
                    <a:pt x="1438" y="28690"/>
                    <a:pt x="3663" y="29930"/>
                    <a:pt x="6303" y="29930"/>
                  </a:cubicBezTo>
                  <a:cubicBezTo>
                    <a:pt x="7158" y="29930"/>
                    <a:pt x="8056" y="29800"/>
                    <a:pt x="8958" y="29525"/>
                  </a:cubicBezTo>
                  <a:cubicBezTo>
                    <a:pt x="12213" y="28575"/>
                    <a:pt x="14402" y="26069"/>
                    <a:pt x="14344" y="23649"/>
                  </a:cubicBezTo>
                  <a:cubicBezTo>
                    <a:pt x="14373" y="23534"/>
                    <a:pt x="14402" y="23447"/>
                    <a:pt x="14402" y="23332"/>
                  </a:cubicBezTo>
                  <a:lnTo>
                    <a:pt x="14402" y="894"/>
                  </a:lnTo>
                  <a:cubicBezTo>
                    <a:pt x="14402" y="404"/>
                    <a:pt x="13999" y="1"/>
                    <a:pt x="13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353829" y="3701756"/>
              <a:ext cx="54215" cy="46536"/>
            </a:xfrm>
            <a:custGeom>
              <a:avLst/>
              <a:gdLst/>
              <a:ahLst/>
              <a:cxnLst/>
              <a:rect l="l" t="t" r="r" b="b"/>
              <a:pathLst>
                <a:path w="3918" h="3363" extrusionOk="0">
                  <a:moveTo>
                    <a:pt x="2247" y="1"/>
                  </a:moveTo>
                  <a:cubicBezTo>
                    <a:pt x="750" y="1"/>
                    <a:pt x="1" y="1816"/>
                    <a:pt x="1066" y="2881"/>
                  </a:cubicBezTo>
                  <a:cubicBezTo>
                    <a:pt x="1398" y="3213"/>
                    <a:pt x="1810" y="3362"/>
                    <a:pt x="2216" y="3362"/>
                  </a:cubicBezTo>
                  <a:cubicBezTo>
                    <a:pt x="3079" y="3362"/>
                    <a:pt x="3918" y="2690"/>
                    <a:pt x="3918" y="1672"/>
                  </a:cubicBezTo>
                  <a:cubicBezTo>
                    <a:pt x="3918" y="750"/>
                    <a:pt x="3169" y="1"/>
                    <a:pt x="2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4866414" y="539550"/>
            <a:ext cx="2912484" cy="391358"/>
            <a:chOff x="849696" y="4208569"/>
            <a:chExt cx="3431700" cy="391358"/>
          </a:xfrm>
        </p:grpSpPr>
        <p:cxnSp>
          <p:nvCxnSpPr>
            <p:cNvPr id="32" name="Google Shape;32;p3"/>
            <p:cNvCxnSpPr/>
            <p:nvPr/>
          </p:nvCxnSpPr>
          <p:spPr>
            <a:xfrm>
              <a:off x="849696" y="4404247"/>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3"/>
            <p:cNvCxnSpPr/>
            <p:nvPr/>
          </p:nvCxnSpPr>
          <p:spPr>
            <a:xfrm>
              <a:off x="849696" y="4599926"/>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3"/>
            <p:cNvCxnSpPr/>
            <p:nvPr/>
          </p:nvCxnSpPr>
          <p:spPr>
            <a:xfrm>
              <a:off x="849696" y="4208569"/>
              <a:ext cx="3431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1455600" y="1559400"/>
            <a:ext cx="6528900" cy="20247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endParaRPr/>
          </a:p>
        </p:txBody>
      </p:sp>
      <p:sp>
        <p:nvSpPr>
          <p:cNvPr id="63" name="Google Shape;63;p8"/>
          <p:cNvSpPr/>
          <p:nvPr/>
        </p:nvSpPr>
        <p:spPr>
          <a:xfrm>
            <a:off x="5904427" y="771738"/>
            <a:ext cx="2556619" cy="3600025"/>
          </a:xfrm>
          <a:custGeom>
            <a:avLst/>
            <a:gdLst/>
            <a:ahLst/>
            <a:cxnLst/>
            <a:rect l="l" t="t" r="r" b="b"/>
            <a:pathLst>
              <a:path w="21279" h="29964" extrusionOk="0">
                <a:moveTo>
                  <a:pt x="13341" y="1"/>
                </a:moveTo>
                <a:cubicBezTo>
                  <a:pt x="12875" y="1"/>
                  <a:pt x="12444" y="361"/>
                  <a:pt x="12444" y="898"/>
                </a:cubicBezTo>
                <a:lnTo>
                  <a:pt x="12444" y="20427"/>
                </a:lnTo>
                <a:cubicBezTo>
                  <a:pt x="11457" y="19745"/>
                  <a:pt x="10145" y="19377"/>
                  <a:pt x="8712" y="19377"/>
                </a:cubicBezTo>
                <a:cubicBezTo>
                  <a:pt x="7844" y="19377"/>
                  <a:pt x="6932" y="19512"/>
                  <a:pt x="6021" y="19794"/>
                </a:cubicBezTo>
                <a:cubicBezTo>
                  <a:pt x="2362" y="20888"/>
                  <a:pt x="1" y="23970"/>
                  <a:pt x="836" y="26678"/>
                </a:cubicBezTo>
                <a:cubicBezTo>
                  <a:pt x="1445" y="28723"/>
                  <a:pt x="3665" y="29963"/>
                  <a:pt x="6316" y="29963"/>
                </a:cubicBezTo>
                <a:cubicBezTo>
                  <a:pt x="7175" y="29963"/>
                  <a:pt x="8078" y="29833"/>
                  <a:pt x="8987" y="29558"/>
                </a:cubicBezTo>
                <a:cubicBezTo>
                  <a:pt x="12530" y="28493"/>
                  <a:pt x="14806" y="25612"/>
                  <a:pt x="14259" y="22991"/>
                </a:cubicBezTo>
                <a:lnTo>
                  <a:pt x="14259" y="12132"/>
                </a:lnTo>
                <a:cubicBezTo>
                  <a:pt x="14691" y="12622"/>
                  <a:pt x="15209" y="12996"/>
                  <a:pt x="15785" y="13284"/>
                </a:cubicBezTo>
                <a:cubicBezTo>
                  <a:pt x="18262" y="14580"/>
                  <a:pt x="19760" y="15387"/>
                  <a:pt x="18925" y="19275"/>
                </a:cubicBezTo>
                <a:cubicBezTo>
                  <a:pt x="18925" y="19301"/>
                  <a:pt x="18936" y="19313"/>
                  <a:pt x="18956" y="19313"/>
                </a:cubicBezTo>
                <a:cubicBezTo>
                  <a:pt x="19234" y="19313"/>
                  <a:pt x="21279" y="16983"/>
                  <a:pt x="20768" y="14753"/>
                </a:cubicBezTo>
                <a:cubicBezTo>
                  <a:pt x="20192" y="12362"/>
                  <a:pt x="19098" y="11729"/>
                  <a:pt x="16793" y="10692"/>
                </a:cubicBezTo>
                <a:cubicBezTo>
                  <a:pt x="15440" y="10116"/>
                  <a:pt x="14662" y="8445"/>
                  <a:pt x="14259" y="7178"/>
                </a:cubicBezTo>
                <a:lnTo>
                  <a:pt x="14259" y="4758"/>
                </a:lnTo>
                <a:cubicBezTo>
                  <a:pt x="14633" y="5046"/>
                  <a:pt x="15007" y="5334"/>
                  <a:pt x="15440" y="5536"/>
                </a:cubicBezTo>
                <a:cubicBezTo>
                  <a:pt x="17917" y="6832"/>
                  <a:pt x="19386" y="7667"/>
                  <a:pt x="18550" y="11527"/>
                </a:cubicBezTo>
                <a:cubicBezTo>
                  <a:pt x="18550" y="11552"/>
                  <a:pt x="18562" y="11565"/>
                  <a:pt x="18582" y="11565"/>
                </a:cubicBezTo>
                <a:cubicBezTo>
                  <a:pt x="18866" y="11565"/>
                  <a:pt x="20931" y="9260"/>
                  <a:pt x="20394" y="7005"/>
                </a:cubicBezTo>
                <a:cubicBezTo>
                  <a:pt x="19847" y="4614"/>
                  <a:pt x="18752" y="3980"/>
                  <a:pt x="16448" y="2972"/>
                </a:cubicBezTo>
                <a:cubicBezTo>
                  <a:pt x="15468" y="2540"/>
                  <a:pt x="14806" y="1532"/>
                  <a:pt x="14345"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8"/>
          <p:cNvGrpSpPr/>
          <p:nvPr/>
        </p:nvGrpSpPr>
        <p:grpSpPr>
          <a:xfrm>
            <a:off x="719991" y="829442"/>
            <a:ext cx="371325" cy="3484616"/>
            <a:chOff x="719991" y="829442"/>
            <a:chExt cx="371325" cy="3484616"/>
          </a:xfrm>
        </p:grpSpPr>
        <p:sp>
          <p:nvSpPr>
            <p:cNvPr id="65" name="Google Shape;65;p8"/>
            <p:cNvSpPr/>
            <p:nvPr/>
          </p:nvSpPr>
          <p:spPr>
            <a:xfrm>
              <a:off x="836304" y="4195383"/>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719991" y="2386075"/>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836304" y="82944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 name="Google Shape;68;p8"/>
            <p:cNvCxnSpPr/>
            <p:nvPr/>
          </p:nvCxnSpPr>
          <p:spPr>
            <a:xfrm rot="10800000">
              <a:off x="905654" y="1145696"/>
              <a:ext cx="0" cy="104280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8"/>
            <p:cNvCxnSpPr/>
            <p:nvPr/>
          </p:nvCxnSpPr>
          <p:spPr>
            <a:xfrm rot="10800000">
              <a:off x="905654" y="2955004"/>
              <a:ext cx="0" cy="1042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720000" y="387600"/>
            <a:ext cx="3197700" cy="2065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grpSp>
        <p:nvGrpSpPr>
          <p:cNvPr id="85" name="Google Shape;85;p10"/>
          <p:cNvGrpSpPr/>
          <p:nvPr/>
        </p:nvGrpSpPr>
        <p:grpSpPr>
          <a:xfrm rot="10800000">
            <a:off x="8052666" y="539548"/>
            <a:ext cx="371325" cy="4064402"/>
            <a:chOff x="8238341" y="539998"/>
            <a:chExt cx="371325" cy="4064402"/>
          </a:xfrm>
        </p:grpSpPr>
        <p:sp>
          <p:nvSpPr>
            <p:cNvPr id="86" name="Google Shape;86;p10"/>
            <p:cNvSpPr/>
            <p:nvPr/>
          </p:nvSpPr>
          <p:spPr>
            <a:xfrm>
              <a:off x="8354654" y="4137566"/>
              <a:ext cx="138700" cy="118650"/>
            </a:xfrm>
            <a:custGeom>
              <a:avLst/>
              <a:gdLst/>
              <a:ahLst/>
              <a:cxnLst/>
              <a:rect l="l" t="t" r="r" b="b"/>
              <a:pathLst>
                <a:path w="5548" h="4746" extrusionOk="0">
                  <a:moveTo>
                    <a:pt x="0" y="4746"/>
                  </a:moveTo>
                  <a:lnTo>
                    <a:pt x="2778" y="0"/>
                  </a:lnTo>
                  <a:lnTo>
                    <a:pt x="5548" y="47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8354654" y="4485725"/>
              <a:ext cx="138700" cy="118675"/>
            </a:xfrm>
            <a:custGeom>
              <a:avLst/>
              <a:gdLst/>
              <a:ahLst/>
              <a:cxnLst/>
              <a:rect l="l" t="t" r="r" b="b"/>
              <a:pathLst>
                <a:path w="5548" h="4747" extrusionOk="0">
                  <a:moveTo>
                    <a:pt x="0" y="4746"/>
                  </a:moveTo>
                  <a:lnTo>
                    <a:pt x="2778" y="1"/>
                  </a:lnTo>
                  <a:lnTo>
                    <a:pt x="5548" y="47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10"/>
            <p:cNvCxnSpPr/>
            <p:nvPr/>
          </p:nvCxnSpPr>
          <p:spPr>
            <a:xfrm>
              <a:off x="8424004" y="1140857"/>
              <a:ext cx="0" cy="2767200"/>
            </a:xfrm>
            <a:prstGeom prst="straightConnector1">
              <a:avLst/>
            </a:prstGeom>
            <a:noFill/>
            <a:ln w="9525" cap="flat" cmpd="sng">
              <a:solidFill>
                <a:schemeClr val="lt1"/>
              </a:solidFill>
              <a:prstDash val="solid"/>
              <a:round/>
              <a:headEnd type="none" w="med" len="med"/>
              <a:tailEnd type="none" w="med" len="med"/>
            </a:ln>
          </p:spPr>
        </p:cxnSp>
        <p:sp>
          <p:nvSpPr>
            <p:cNvPr id="89" name="Google Shape;89;p10"/>
            <p:cNvSpPr/>
            <p:nvPr/>
          </p:nvSpPr>
          <p:spPr>
            <a:xfrm>
              <a:off x="8238341" y="539998"/>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0"/>
        <p:cNvGrpSpPr/>
        <p:nvPr/>
      </p:nvGrpSpPr>
      <p:grpSpPr>
        <a:xfrm>
          <a:off x="0" y="0"/>
          <a:ext cx="0" cy="0"/>
          <a:chOff x="0" y="0"/>
          <a:chExt cx="0" cy="0"/>
        </a:xfrm>
      </p:grpSpPr>
      <p:sp>
        <p:nvSpPr>
          <p:cNvPr id="101" name="Google Shape;101;p13"/>
          <p:cNvSpPr txBox="1">
            <a:spLocks noGrp="1"/>
          </p:cNvSpPr>
          <p:nvPr>
            <p:ph type="title" hasCustomPrompt="1"/>
          </p:nvPr>
        </p:nvSpPr>
        <p:spPr>
          <a:xfrm>
            <a:off x="867574" y="176485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02" name="Google Shape;102;p13"/>
          <p:cNvSpPr txBox="1">
            <a:spLocks noGrp="1"/>
          </p:cNvSpPr>
          <p:nvPr>
            <p:ph type="subTitle" idx="1"/>
          </p:nvPr>
        </p:nvSpPr>
        <p:spPr>
          <a:xfrm>
            <a:off x="1870750" y="1584100"/>
            <a:ext cx="2116800" cy="3714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None/>
              <a:defRPr sz="2000" b="1">
                <a:latin typeface="Roboto Slab"/>
                <a:ea typeface="Roboto Slab"/>
                <a:cs typeface="Roboto Slab"/>
                <a:sym typeface="Roboto Slab"/>
              </a:defRPr>
            </a:lvl1pPr>
            <a:lvl2pPr lvl="1">
              <a:lnSpc>
                <a:spcPct val="100000"/>
              </a:lnSpc>
              <a:spcBef>
                <a:spcPts val="1600"/>
              </a:spcBef>
              <a:spcAft>
                <a:spcPts val="0"/>
              </a:spcAft>
              <a:buNone/>
              <a:defRPr sz="2000" b="1">
                <a:latin typeface="Roboto Slab"/>
                <a:ea typeface="Roboto Slab"/>
                <a:cs typeface="Roboto Slab"/>
                <a:sym typeface="Roboto Slab"/>
              </a:defRPr>
            </a:lvl2pPr>
            <a:lvl3pPr lvl="2">
              <a:lnSpc>
                <a:spcPct val="100000"/>
              </a:lnSpc>
              <a:spcBef>
                <a:spcPts val="1600"/>
              </a:spcBef>
              <a:spcAft>
                <a:spcPts val="0"/>
              </a:spcAft>
              <a:buNone/>
              <a:defRPr sz="2000" b="1">
                <a:latin typeface="Roboto Slab"/>
                <a:ea typeface="Roboto Slab"/>
                <a:cs typeface="Roboto Slab"/>
                <a:sym typeface="Roboto Slab"/>
              </a:defRPr>
            </a:lvl3pPr>
            <a:lvl4pPr lvl="3">
              <a:lnSpc>
                <a:spcPct val="100000"/>
              </a:lnSpc>
              <a:spcBef>
                <a:spcPts val="1600"/>
              </a:spcBef>
              <a:spcAft>
                <a:spcPts val="0"/>
              </a:spcAft>
              <a:buNone/>
              <a:defRPr sz="2000" b="1">
                <a:latin typeface="Roboto Slab"/>
                <a:ea typeface="Roboto Slab"/>
                <a:cs typeface="Roboto Slab"/>
                <a:sym typeface="Roboto Slab"/>
              </a:defRPr>
            </a:lvl4pPr>
            <a:lvl5pPr lvl="4">
              <a:lnSpc>
                <a:spcPct val="100000"/>
              </a:lnSpc>
              <a:spcBef>
                <a:spcPts val="1600"/>
              </a:spcBef>
              <a:spcAft>
                <a:spcPts val="0"/>
              </a:spcAft>
              <a:buNone/>
              <a:defRPr sz="2000" b="1">
                <a:latin typeface="Roboto Slab"/>
                <a:ea typeface="Roboto Slab"/>
                <a:cs typeface="Roboto Slab"/>
                <a:sym typeface="Roboto Slab"/>
              </a:defRPr>
            </a:lvl5pPr>
            <a:lvl6pPr lvl="5">
              <a:lnSpc>
                <a:spcPct val="100000"/>
              </a:lnSpc>
              <a:spcBef>
                <a:spcPts val="1600"/>
              </a:spcBef>
              <a:spcAft>
                <a:spcPts val="0"/>
              </a:spcAft>
              <a:buNone/>
              <a:defRPr sz="2000" b="1">
                <a:latin typeface="Roboto Slab"/>
                <a:ea typeface="Roboto Slab"/>
                <a:cs typeface="Roboto Slab"/>
                <a:sym typeface="Roboto Slab"/>
              </a:defRPr>
            </a:lvl6pPr>
            <a:lvl7pPr lvl="6">
              <a:lnSpc>
                <a:spcPct val="100000"/>
              </a:lnSpc>
              <a:spcBef>
                <a:spcPts val="1600"/>
              </a:spcBef>
              <a:spcAft>
                <a:spcPts val="0"/>
              </a:spcAft>
              <a:buNone/>
              <a:defRPr sz="2000" b="1">
                <a:latin typeface="Roboto Slab"/>
                <a:ea typeface="Roboto Slab"/>
                <a:cs typeface="Roboto Slab"/>
                <a:sym typeface="Roboto Slab"/>
              </a:defRPr>
            </a:lvl7pPr>
            <a:lvl8pPr lvl="7">
              <a:lnSpc>
                <a:spcPct val="100000"/>
              </a:lnSpc>
              <a:spcBef>
                <a:spcPts val="1600"/>
              </a:spcBef>
              <a:spcAft>
                <a:spcPts val="0"/>
              </a:spcAft>
              <a:buNone/>
              <a:defRPr sz="2000" b="1">
                <a:latin typeface="Roboto Slab"/>
                <a:ea typeface="Roboto Slab"/>
                <a:cs typeface="Roboto Slab"/>
                <a:sym typeface="Roboto Slab"/>
              </a:defRPr>
            </a:lvl8pPr>
            <a:lvl9pPr lvl="8">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03" name="Google Shape;103;p13"/>
          <p:cNvSpPr txBox="1">
            <a:spLocks noGrp="1"/>
          </p:cNvSpPr>
          <p:nvPr>
            <p:ph type="subTitle" idx="2"/>
          </p:nvPr>
        </p:nvSpPr>
        <p:spPr>
          <a:xfrm>
            <a:off x="1860274" y="195555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04" name="Google Shape;104;p13"/>
          <p:cNvSpPr txBox="1">
            <a:spLocks noGrp="1"/>
          </p:cNvSpPr>
          <p:nvPr>
            <p:ph type="title" idx="3" hasCustomPrompt="1"/>
          </p:nvPr>
        </p:nvSpPr>
        <p:spPr>
          <a:xfrm>
            <a:off x="867574" y="325750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05" name="Google Shape;105;p13"/>
          <p:cNvSpPr txBox="1">
            <a:spLocks noGrp="1"/>
          </p:cNvSpPr>
          <p:nvPr>
            <p:ph type="subTitle" idx="4"/>
          </p:nvPr>
        </p:nvSpPr>
        <p:spPr>
          <a:xfrm>
            <a:off x="1860274" y="3076770"/>
            <a:ext cx="21168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Roboto Slab"/>
                <a:ea typeface="Roboto Slab"/>
                <a:cs typeface="Roboto Slab"/>
                <a:sym typeface="Roboto Slab"/>
              </a:defRPr>
            </a:lvl1pPr>
            <a:lvl2pPr lvl="1" rtl="0">
              <a:lnSpc>
                <a:spcPct val="100000"/>
              </a:lnSpc>
              <a:spcBef>
                <a:spcPts val="1600"/>
              </a:spcBef>
              <a:spcAft>
                <a:spcPts val="0"/>
              </a:spcAft>
              <a:buNone/>
              <a:defRPr sz="2000" b="1">
                <a:latin typeface="Roboto Slab"/>
                <a:ea typeface="Roboto Slab"/>
                <a:cs typeface="Roboto Slab"/>
                <a:sym typeface="Roboto Slab"/>
              </a:defRPr>
            </a:lvl2pPr>
            <a:lvl3pPr lvl="2" rtl="0">
              <a:lnSpc>
                <a:spcPct val="100000"/>
              </a:lnSpc>
              <a:spcBef>
                <a:spcPts val="1600"/>
              </a:spcBef>
              <a:spcAft>
                <a:spcPts val="0"/>
              </a:spcAft>
              <a:buNone/>
              <a:defRPr sz="2000" b="1">
                <a:latin typeface="Roboto Slab"/>
                <a:ea typeface="Roboto Slab"/>
                <a:cs typeface="Roboto Slab"/>
                <a:sym typeface="Roboto Slab"/>
              </a:defRPr>
            </a:lvl3pPr>
            <a:lvl4pPr lvl="3" rtl="0">
              <a:lnSpc>
                <a:spcPct val="100000"/>
              </a:lnSpc>
              <a:spcBef>
                <a:spcPts val="1600"/>
              </a:spcBef>
              <a:spcAft>
                <a:spcPts val="0"/>
              </a:spcAft>
              <a:buNone/>
              <a:defRPr sz="2000" b="1">
                <a:latin typeface="Roboto Slab"/>
                <a:ea typeface="Roboto Slab"/>
                <a:cs typeface="Roboto Slab"/>
                <a:sym typeface="Roboto Slab"/>
              </a:defRPr>
            </a:lvl4pPr>
            <a:lvl5pPr lvl="4" rtl="0">
              <a:lnSpc>
                <a:spcPct val="100000"/>
              </a:lnSpc>
              <a:spcBef>
                <a:spcPts val="1600"/>
              </a:spcBef>
              <a:spcAft>
                <a:spcPts val="0"/>
              </a:spcAft>
              <a:buNone/>
              <a:defRPr sz="2000" b="1">
                <a:latin typeface="Roboto Slab"/>
                <a:ea typeface="Roboto Slab"/>
                <a:cs typeface="Roboto Slab"/>
                <a:sym typeface="Roboto Slab"/>
              </a:defRPr>
            </a:lvl5pPr>
            <a:lvl6pPr lvl="5" rtl="0">
              <a:lnSpc>
                <a:spcPct val="100000"/>
              </a:lnSpc>
              <a:spcBef>
                <a:spcPts val="1600"/>
              </a:spcBef>
              <a:spcAft>
                <a:spcPts val="0"/>
              </a:spcAft>
              <a:buNone/>
              <a:defRPr sz="2000" b="1">
                <a:latin typeface="Roboto Slab"/>
                <a:ea typeface="Roboto Slab"/>
                <a:cs typeface="Roboto Slab"/>
                <a:sym typeface="Roboto Slab"/>
              </a:defRPr>
            </a:lvl6pPr>
            <a:lvl7pPr lvl="6" rtl="0">
              <a:lnSpc>
                <a:spcPct val="100000"/>
              </a:lnSpc>
              <a:spcBef>
                <a:spcPts val="1600"/>
              </a:spcBef>
              <a:spcAft>
                <a:spcPts val="0"/>
              </a:spcAft>
              <a:buNone/>
              <a:defRPr sz="2000" b="1">
                <a:latin typeface="Roboto Slab"/>
                <a:ea typeface="Roboto Slab"/>
                <a:cs typeface="Roboto Slab"/>
                <a:sym typeface="Roboto Slab"/>
              </a:defRPr>
            </a:lvl7pPr>
            <a:lvl8pPr lvl="7" rtl="0">
              <a:lnSpc>
                <a:spcPct val="100000"/>
              </a:lnSpc>
              <a:spcBef>
                <a:spcPts val="1600"/>
              </a:spcBef>
              <a:spcAft>
                <a:spcPts val="0"/>
              </a:spcAft>
              <a:buNone/>
              <a:defRPr sz="2000" b="1">
                <a:latin typeface="Roboto Slab"/>
                <a:ea typeface="Roboto Slab"/>
                <a:cs typeface="Roboto Slab"/>
                <a:sym typeface="Roboto Slab"/>
              </a:defRPr>
            </a:lvl8pPr>
            <a:lvl9pPr lvl="8" rtl="0">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06" name="Google Shape;106;p13"/>
          <p:cNvSpPr txBox="1">
            <a:spLocks noGrp="1"/>
          </p:cNvSpPr>
          <p:nvPr>
            <p:ph type="subTitle" idx="5"/>
          </p:nvPr>
        </p:nvSpPr>
        <p:spPr>
          <a:xfrm>
            <a:off x="1860274" y="344822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07" name="Google Shape;107;p13"/>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Palanquin Dark"/>
              <a:buNone/>
              <a:defRPr>
                <a:latin typeface="Palanquin Dark"/>
                <a:ea typeface="Palanquin Dark"/>
                <a:cs typeface="Palanquin Dark"/>
                <a:sym typeface="Palanquin Dark"/>
              </a:defRPr>
            </a:lvl2pPr>
            <a:lvl3pPr lvl="2" rtl="0">
              <a:spcBef>
                <a:spcPts val="0"/>
              </a:spcBef>
              <a:spcAft>
                <a:spcPts val="0"/>
              </a:spcAft>
              <a:buSzPts val="3000"/>
              <a:buFont typeface="Palanquin Dark"/>
              <a:buNone/>
              <a:defRPr>
                <a:latin typeface="Palanquin Dark"/>
                <a:ea typeface="Palanquin Dark"/>
                <a:cs typeface="Palanquin Dark"/>
                <a:sym typeface="Palanquin Dark"/>
              </a:defRPr>
            </a:lvl3pPr>
            <a:lvl4pPr lvl="3" rtl="0">
              <a:spcBef>
                <a:spcPts val="0"/>
              </a:spcBef>
              <a:spcAft>
                <a:spcPts val="0"/>
              </a:spcAft>
              <a:buSzPts val="3000"/>
              <a:buFont typeface="Palanquin Dark"/>
              <a:buNone/>
              <a:defRPr>
                <a:latin typeface="Palanquin Dark"/>
                <a:ea typeface="Palanquin Dark"/>
                <a:cs typeface="Palanquin Dark"/>
                <a:sym typeface="Palanquin Dark"/>
              </a:defRPr>
            </a:lvl4pPr>
            <a:lvl5pPr lvl="4" rtl="0">
              <a:spcBef>
                <a:spcPts val="0"/>
              </a:spcBef>
              <a:spcAft>
                <a:spcPts val="0"/>
              </a:spcAft>
              <a:buSzPts val="3000"/>
              <a:buFont typeface="Palanquin Dark"/>
              <a:buNone/>
              <a:defRPr>
                <a:latin typeface="Palanquin Dark"/>
                <a:ea typeface="Palanquin Dark"/>
                <a:cs typeface="Palanquin Dark"/>
                <a:sym typeface="Palanquin Dark"/>
              </a:defRPr>
            </a:lvl5pPr>
            <a:lvl6pPr lvl="5" rtl="0">
              <a:spcBef>
                <a:spcPts val="0"/>
              </a:spcBef>
              <a:spcAft>
                <a:spcPts val="0"/>
              </a:spcAft>
              <a:buSzPts val="3000"/>
              <a:buFont typeface="Palanquin Dark"/>
              <a:buNone/>
              <a:defRPr>
                <a:latin typeface="Palanquin Dark"/>
                <a:ea typeface="Palanquin Dark"/>
                <a:cs typeface="Palanquin Dark"/>
                <a:sym typeface="Palanquin Dark"/>
              </a:defRPr>
            </a:lvl6pPr>
            <a:lvl7pPr lvl="6" rtl="0">
              <a:spcBef>
                <a:spcPts val="0"/>
              </a:spcBef>
              <a:spcAft>
                <a:spcPts val="0"/>
              </a:spcAft>
              <a:buSzPts val="3000"/>
              <a:buFont typeface="Palanquin Dark"/>
              <a:buNone/>
              <a:defRPr>
                <a:latin typeface="Palanquin Dark"/>
                <a:ea typeface="Palanquin Dark"/>
                <a:cs typeface="Palanquin Dark"/>
                <a:sym typeface="Palanquin Dark"/>
              </a:defRPr>
            </a:lvl7pPr>
            <a:lvl8pPr lvl="7" rtl="0">
              <a:spcBef>
                <a:spcPts val="0"/>
              </a:spcBef>
              <a:spcAft>
                <a:spcPts val="0"/>
              </a:spcAft>
              <a:buSzPts val="3000"/>
              <a:buFont typeface="Palanquin Dark"/>
              <a:buNone/>
              <a:defRPr>
                <a:latin typeface="Palanquin Dark"/>
                <a:ea typeface="Palanquin Dark"/>
                <a:cs typeface="Palanquin Dark"/>
                <a:sym typeface="Palanquin Dark"/>
              </a:defRPr>
            </a:lvl8pPr>
            <a:lvl9pPr lvl="8" rtl="0">
              <a:spcBef>
                <a:spcPts val="0"/>
              </a:spcBef>
              <a:spcAft>
                <a:spcPts val="0"/>
              </a:spcAft>
              <a:buSzPts val="3000"/>
              <a:buFont typeface="Palanquin Dark"/>
              <a:buNone/>
              <a:defRPr>
                <a:latin typeface="Palanquin Dark"/>
                <a:ea typeface="Palanquin Dark"/>
                <a:cs typeface="Palanquin Dark"/>
                <a:sym typeface="Palanquin Dark"/>
              </a:defRPr>
            </a:lvl9pPr>
          </a:lstStyle>
          <a:p>
            <a:endParaRPr/>
          </a:p>
        </p:txBody>
      </p:sp>
      <p:sp>
        <p:nvSpPr>
          <p:cNvPr id="108" name="Google Shape;108;p13"/>
          <p:cNvSpPr txBox="1">
            <a:spLocks noGrp="1"/>
          </p:cNvSpPr>
          <p:nvPr>
            <p:ph type="title" idx="7" hasCustomPrompt="1"/>
          </p:nvPr>
        </p:nvSpPr>
        <p:spPr>
          <a:xfrm>
            <a:off x="4640400" y="176485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09" name="Google Shape;109;p13"/>
          <p:cNvSpPr txBox="1">
            <a:spLocks noGrp="1"/>
          </p:cNvSpPr>
          <p:nvPr>
            <p:ph type="subTitle" idx="8"/>
          </p:nvPr>
        </p:nvSpPr>
        <p:spPr>
          <a:xfrm>
            <a:off x="5633100" y="1584100"/>
            <a:ext cx="21168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Roboto Slab"/>
                <a:ea typeface="Roboto Slab"/>
                <a:cs typeface="Roboto Slab"/>
                <a:sym typeface="Roboto Slab"/>
              </a:defRPr>
            </a:lvl1pPr>
            <a:lvl2pPr lvl="1" rtl="0">
              <a:lnSpc>
                <a:spcPct val="100000"/>
              </a:lnSpc>
              <a:spcBef>
                <a:spcPts val="1600"/>
              </a:spcBef>
              <a:spcAft>
                <a:spcPts val="0"/>
              </a:spcAft>
              <a:buNone/>
              <a:defRPr sz="2000" b="1">
                <a:latin typeface="Roboto Slab"/>
                <a:ea typeface="Roboto Slab"/>
                <a:cs typeface="Roboto Slab"/>
                <a:sym typeface="Roboto Slab"/>
              </a:defRPr>
            </a:lvl2pPr>
            <a:lvl3pPr lvl="2" rtl="0">
              <a:lnSpc>
                <a:spcPct val="100000"/>
              </a:lnSpc>
              <a:spcBef>
                <a:spcPts val="1600"/>
              </a:spcBef>
              <a:spcAft>
                <a:spcPts val="0"/>
              </a:spcAft>
              <a:buNone/>
              <a:defRPr sz="2000" b="1">
                <a:latin typeface="Roboto Slab"/>
                <a:ea typeface="Roboto Slab"/>
                <a:cs typeface="Roboto Slab"/>
                <a:sym typeface="Roboto Slab"/>
              </a:defRPr>
            </a:lvl3pPr>
            <a:lvl4pPr lvl="3" rtl="0">
              <a:lnSpc>
                <a:spcPct val="100000"/>
              </a:lnSpc>
              <a:spcBef>
                <a:spcPts val="1600"/>
              </a:spcBef>
              <a:spcAft>
                <a:spcPts val="0"/>
              </a:spcAft>
              <a:buNone/>
              <a:defRPr sz="2000" b="1">
                <a:latin typeface="Roboto Slab"/>
                <a:ea typeface="Roboto Slab"/>
                <a:cs typeface="Roboto Slab"/>
                <a:sym typeface="Roboto Slab"/>
              </a:defRPr>
            </a:lvl4pPr>
            <a:lvl5pPr lvl="4" rtl="0">
              <a:lnSpc>
                <a:spcPct val="100000"/>
              </a:lnSpc>
              <a:spcBef>
                <a:spcPts val="1600"/>
              </a:spcBef>
              <a:spcAft>
                <a:spcPts val="0"/>
              </a:spcAft>
              <a:buNone/>
              <a:defRPr sz="2000" b="1">
                <a:latin typeface="Roboto Slab"/>
                <a:ea typeface="Roboto Slab"/>
                <a:cs typeface="Roboto Slab"/>
                <a:sym typeface="Roboto Slab"/>
              </a:defRPr>
            </a:lvl5pPr>
            <a:lvl6pPr lvl="5" rtl="0">
              <a:lnSpc>
                <a:spcPct val="100000"/>
              </a:lnSpc>
              <a:spcBef>
                <a:spcPts val="1600"/>
              </a:spcBef>
              <a:spcAft>
                <a:spcPts val="0"/>
              </a:spcAft>
              <a:buNone/>
              <a:defRPr sz="2000" b="1">
                <a:latin typeface="Roboto Slab"/>
                <a:ea typeface="Roboto Slab"/>
                <a:cs typeface="Roboto Slab"/>
                <a:sym typeface="Roboto Slab"/>
              </a:defRPr>
            </a:lvl6pPr>
            <a:lvl7pPr lvl="6" rtl="0">
              <a:lnSpc>
                <a:spcPct val="100000"/>
              </a:lnSpc>
              <a:spcBef>
                <a:spcPts val="1600"/>
              </a:spcBef>
              <a:spcAft>
                <a:spcPts val="0"/>
              </a:spcAft>
              <a:buNone/>
              <a:defRPr sz="2000" b="1">
                <a:latin typeface="Roboto Slab"/>
                <a:ea typeface="Roboto Slab"/>
                <a:cs typeface="Roboto Slab"/>
                <a:sym typeface="Roboto Slab"/>
              </a:defRPr>
            </a:lvl7pPr>
            <a:lvl8pPr lvl="7" rtl="0">
              <a:lnSpc>
                <a:spcPct val="100000"/>
              </a:lnSpc>
              <a:spcBef>
                <a:spcPts val="1600"/>
              </a:spcBef>
              <a:spcAft>
                <a:spcPts val="0"/>
              </a:spcAft>
              <a:buNone/>
              <a:defRPr sz="2000" b="1">
                <a:latin typeface="Roboto Slab"/>
                <a:ea typeface="Roboto Slab"/>
                <a:cs typeface="Roboto Slab"/>
                <a:sym typeface="Roboto Slab"/>
              </a:defRPr>
            </a:lvl8pPr>
            <a:lvl9pPr lvl="8" rtl="0">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10" name="Google Shape;110;p13"/>
          <p:cNvSpPr txBox="1">
            <a:spLocks noGrp="1"/>
          </p:cNvSpPr>
          <p:nvPr>
            <p:ph type="subTitle" idx="9"/>
          </p:nvPr>
        </p:nvSpPr>
        <p:spPr>
          <a:xfrm>
            <a:off x="5633100" y="195555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111" name="Google Shape;111;p13"/>
          <p:cNvSpPr txBox="1">
            <a:spLocks noGrp="1"/>
          </p:cNvSpPr>
          <p:nvPr>
            <p:ph type="title" idx="13" hasCustomPrompt="1"/>
          </p:nvPr>
        </p:nvSpPr>
        <p:spPr>
          <a:xfrm>
            <a:off x="4640400" y="3257500"/>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12" name="Google Shape;112;p13"/>
          <p:cNvSpPr txBox="1">
            <a:spLocks noGrp="1"/>
          </p:cNvSpPr>
          <p:nvPr>
            <p:ph type="subTitle" idx="14"/>
          </p:nvPr>
        </p:nvSpPr>
        <p:spPr>
          <a:xfrm>
            <a:off x="5633100" y="3076770"/>
            <a:ext cx="21168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Roboto Slab"/>
                <a:ea typeface="Roboto Slab"/>
                <a:cs typeface="Roboto Slab"/>
                <a:sym typeface="Roboto Slab"/>
              </a:defRPr>
            </a:lvl1pPr>
            <a:lvl2pPr lvl="1" rtl="0">
              <a:lnSpc>
                <a:spcPct val="100000"/>
              </a:lnSpc>
              <a:spcBef>
                <a:spcPts val="1600"/>
              </a:spcBef>
              <a:spcAft>
                <a:spcPts val="0"/>
              </a:spcAft>
              <a:buNone/>
              <a:defRPr sz="2000" b="1">
                <a:latin typeface="Roboto Slab"/>
                <a:ea typeface="Roboto Slab"/>
                <a:cs typeface="Roboto Slab"/>
                <a:sym typeface="Roboto Slab"/>
              </a:defRPr>
            </a:lvl2pPr>
            <a:lvl3pPr lvl="2" rtl="0">
              <a:lnSpc>
                <a:spcPct val="100000"/>
              </a:lnSpc>
              <a:spcBef>
                <a:spcPts val="1600"/>
              </a:spcBef>
              <a:spcAft>
                <a:spcPts val="0"/>
              </a:spcAft>
              <a:buNone/>
              <a:defRPr sz="2000" b="1">
                <a:latin typeface="Roboto Slab"/>
                <a:ea typeface="Roboto Slab"/>
                <a:cs typeface="Roboto Slab"/>
                <a:sym typeface="Roboto Slab"/>
              </a:defRPr>
            </a:lvl3pPr>
            <a:lvl4pPr lvl="3" rtl="0">
              <a:lnSpc>
                <a:spcPct val="100000"/>
              </a:lnSpc>
              <a:spcBef>
                <a:spcPts val="1600"/>
              </a:spcBef>
              <a:spcAft>
                <a:spcPts val="0"/>
              </a:spcAft>
              <a:buNone/>
              <a:defRPr sz="2000" b="1">
                <a:latin typeface="Roboto Slab"/>
                <a:ea typeface="Roboto Slab"/>
                <a:cs typeface="Roboto Slab"/>
                <a:sym typeface="Roboto Slab"/>
              </a:defRPr>
            </a:lvl4pPr>
            <a:lvl5pPr lvl="4" rtl="0">
              <a:lnSpc>
                <a:spcPct val="100000"/>
              </a:lnSpc>
              <a:spcBef>
                <a:spcPts val="1600"/>
              </a:spcBef>
              <a:spcAft>
                <a:spcPts val="0"/>
              </a:spcAft>
              <a:buNone/>
              <a:defRPr sz="2000" b="1">
                <a:latin typeface="Roboto Slab"/>
                <a:ea typeface="Roboto Slab"/>
                <a:cs typeface="Roboto Slab"/>
                <a:sym typeface="Roboto Slab"/>
              </a:defRPr>
            </a:lvl5pPr>
            <a:lvl6pPr lvl="5" rtl="0">
              <a:lnSpc>
                <a:spcPct val="100000"/>
              </a:lnSpc>
              <a:spcBef>
                <a:spcPts val="1600"/>
              </a:spcBef>
              <a:spcAft>
                <a:spcPts val="0"/>
              </a:spcAft>
              <a:buNone/>
              <a:defRPr sz="2000" b="1">
                <a:latin typeface="Roboto Slab"/>
                <a:ea typeface="Roboto Slab"/>
                <a:cs typeface="Roboto Slab"/>
                <a:sym typeface="Roboto Slab"/>
              </a:defRPr>
            </a:lvl6pPr>
            <a:lvl7pPr lvl="6" rtl="0">
              <a:lnSpc>
                <a:spcPct val="100000"/>
              </a:lnSpc>
              <a:spcBef>
                <a:spcPts val="1600"/>
              </a:spcBef>
              <a:spcAft>
                <a:spcPts val="0"/>
              </a:spcAft>
              <a:buNone/>
              <a:defRPr sz="2000" b="1">
                <a:latin typeface="Roboto Slab"/>
                <a:ea typeface="Roboto Slab"/>
                <a:cs typeface="Roboto Slab"/>
                <a:sym typeface="Roboto Slab"/>
              </a:defRPr>
            </a:lvl7pPr>
            <a:lvl8pPr lvl="7" rtl="0">
              <a:lnSpc>
                <a:spcPct val="100000"/>
              </a:lnSpc>
              <a:spcBef>
                <a:spcPts val="1600"/>
              </a:spcBef>
              <a:spcAft>
                <a:spcPts val="0"/>
              </a:spcAft>
              <a:buNone/>
              <a:defRPr sz="2000" b="1">
                <a:latin typeface="Roboto Slab"/>
                <a:ea typeface="Roboto Slab"/>
                <a:cs typeface="Roboto Slab"/>
                <a:sym typeface="Roboto Slab"/>
              </a:defRPr>
            </a:lvl8pPr>
            <a:lvl9pPr lvl="8" rtl="0">
              <a:lnSpc>
                <a:spcPct val="100000"/>
              </a:lnSpc>
              <a:spcBef>
                <a:spcPts val="1600"/>
              </a:spcBef>
              <a:spcAft>
                <a:spcPts val="1600"/>
              </a:spcAft>
              <a:buNone/>
              <a:defRPr sz="2000" b="1">
                <a:latin typeface="Roboto Slab"/>
                <a:ea typeface="Roboto Slab"/>
                <a:cs typeface="Roboto Slab"/>
                <a:sym typeface="Roboto Slab"/>
              </a:defRPr>
            </a:lvl9pPr>
          </a:lstStyle>
          <a:p>
            <a:endParaRPr/>
          </a:p>
        </p:txBody>
      </p:sp>
      <p:sp>
        <p:nvSpPr>
          <p:cNvPr id="113" name="Google Shape;113;p13"/>
          <p:cNvSpPr txBox="1">
            <a:spLocks noGrp="1"/>
          </p:cNvSpPr>
          <p:nvPr>
            <p:ph type="subTitle" idx="15"/>
          </p:nvPr>
        </p:nvSpPr>
        <p:spPr>
          <a:xfrm>
            <a:off x="5633100" y="3448224"/>
            <a:ext cx="2116800" cy="704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grpSp>
        <p:nvGrpSpPr>
          <p:cNvPr id="114" name="Google Shape;114;p13"/>
          <p:cNvGrpSpPr/>
          <p:nvPr/>
        </p:nvGrpSpPr>
        <p:grpSpPr>
          <a:xfrm>
            <a:off x="8052666" y="539548"/>
            <a:ext cx="371325" cy="4064402"/>
            <a:chOff x="8238341" y="539998"/>
            <a:chExt cx="371325" cy="4064402"/>
          </a:xfrm>
        </p:grpSpPr>
        <p:sp>
          <p:nvSpPr>
            <p:cNvPr id="115" name="Google Shape;115;p13"/>
            <p:cNvSpPr/>
            <p:nvPr/>
          </p:nvSpPr>
          <p:spPr>
            <a:xfrm>
              <a:off x="8354654" y="4137566"/>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8354654" y="4485725"/>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3"/>
            <p:cNvCxnSpPr/>
            <p:nvPr/>
          </p:nvCxnSpPr>
          <p:spPr>
            <a:xfrm>
              <a:off x="8424004" y="1140857"/>
              <a:ext cx="0" cy="2767200"/>
            </a:xfrm>
            <a:prstGeom prst="straightConnector1">
              <a:avLst/>
            </a:prstGeom>
            <a:noFill/>
            <a:ln w="9525" cap="flat" cmpd="sng">
              <a:solidFill>
                <a:schemeClr val="dk1"/>
              </a:solidFill>
              <a:prstDash val="solid"/>
              <a:round/>
              <a:headEnd type="none" w="med" len="med"/>
              <a:tailEnd type="none" w="med" len="med"/>
            </a:ln>
          </p:spPr>
        </p:cxnSp>
        <p:sp>
          <p:nvSpPr>
            <p:cNvPr id="118" name="Google Shape;118;p13"/>
            <p:cNvSpPr/>
            <p:nvPr/>
          </p:nvSpPr>
          <p:spPr>
            <a:xfrm>
              <a:off x="8238341" y="539998"/>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3">
    <p:spTree>
      <p:nvGrpSpPr>
        <p:cNvPr id="1" name="Shape 222"/>
        <p:cNvGrpSpPr/>
        <p:nvPr/>
      </p:nvGrpSpPr>
      <p:grpSpPr>
        <a:xfrm>
          <a:off x="0" y="0"/>
          <a:ext cx="0" cy="0"/>
          <a:chOff x="0" y="0"/>
          <a:chExt cx="0" cy="0"/>
        </a:xfrm>
      </p:grpSpPr>
      <p:sp>
        <p:nvSpPr>
          <p:cNvPr id="223" name="Google Shape;223;p24"/>
          <p:cNvSpPr txBox="1">
            <a:spLocks noGrp="1"/>
          </p:cNvSpPr>
          <p:nvPr>
            <p:ph type="title"/>
          </p:nvPr>
        </p:nvSpPr>
        <p:spPr>
          <a:xfrm>
            <a:off x="4465896" y="1474200"/>
            <a:ext cx="3492300" cy="1078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24" name="Google Shape;224;p24"/>
          <p:cNvSpPr txBox="1">
            <a:spLocks noGrp="1"/>
          </p:cNvSpPr>
          <p:nvPr>
            <p:ph type="subTitle" idx="1"/>
          </p:nvPr>
        </p:nvSpPr>
        <p:spPr>
          <a:xfrm>
            <a:off x="4465896" y="2629026"/>
            <a:ext cx="34923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225" name="Google Shape;225;p24"/>
          <p:cNvGrpSpPr/>
          <p:nvPr/>
        </p:nvGrpSpPr>
        <p:grpSpPr>
          <a:xfrm>
            <a:off x="4571466" y="539539"/>
            <a:ext cx="3853055" cy="371350"/>
            <a:chOff x="4571991" y="493764"/>
            <a:chExt cx="3853055" cy="371350"/>
          </a:xfrm>
        </p:grpSpPr>
        <p:sp>
          <p:nvSpPr>
            <p:cNvPr id="226" name="Google Shape;226;p24"/>
            <p:cNvSpPr/>
            <p:nvPr/>
          </p:nvSpPr>
          <p:spPr>
            <a:xfrm rot="5400000">
              <a:off x="8296371" y="620114"/>
              <a:ext cx="138700" cy="118650"/>
            </a:xfrm>
            <a:custGeom>
              <a:avLst/>
              <a:gdLst/>
              <a:ahLst/>
              <a:cxnLst/>
              <a:rect l="l" t="t" r="r" b="b"/>
              <a:pathLst>
                <a:path w="5548" h="4746" extrusionOk="0">
                  <a:moveTo>
                    <a:pt x="0" y="4746"/>
                  </a:moveTo>
                  <a:lnTo>
                    <a:pt x="2778" y="0"/>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rot="5400000">
              <a:off x="7960140" y="62010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 name="Google Shape;228;p24"/>
            <p:cNvCxnSpPr/>
            <p:nvPr/>
          </p:nvCxnSpPr>
          <p:spPr>
            <a:xfrm>
              <a:off x="5160884" y="679439"/>
              <a:ext cx="2591700" cy="0"/>
            </a:xfrm>
            <a:prstGeom prst="straightConnector1">
              <a:avLst/>
            </a:prstGeom>
            <a:noFill/>
            <a:ln w="9525" cap="flat" cmpd="sng">
              <a:solidFill>
                <a:schemeClr val="dk1"/>
              </a:solidFill>
              <a:prstDash val="solid"/>
              <a:round/>
              <a:headEnd type="none" w="med" len="med"/>
              <a:tailEnd type="none" w="med" len="med"/>
            </a:ln>
          </p:spPr>
        </p:cxnSp>
        <p:sp>
          <p:nvSpPr>
            <p:cNvPr id="229" name="Google Shape;229;p24"/>
            <p:cNvSpPr/>
            <p:nvPr/>
          </p:nvSpPr>
          <p:spPr>
            <a:xfrm>
              <a:off x="4571991" y="493764"/>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4"/>
          <p:cNvGrpSpPr/>
          <p:nvPr/>
        </p:nvGrpSpPr>
        <p:grpSpPr>
          <a:xfrm>
            <a:off x="4572019" y="4213131"/>
            <a:ext cx="3853113" cy="391358"/>
            <a:chOff x="849696" y="4208569"/>
            <a:chExt cx="3431700" cy="391358"/>
          </a:xfrm>
        </p:grpSpPr>
        <p:cxnSp>
          <p:nvCxnSpPr>
            <p:cNvPr id="231" name="Google Shape;231;p24"/>
            <p:cNvCxnSpPr/>
            <p:nvPr/>
          </p:nvCxnSpPr>
          <p:spPr>
            <a:xfrm>
              <a:off x="849696" y="4404247"/>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24"/>
            <p:cNvCxnSpPr/>
            <p:nvPr/>
          </p:nvCxnSpPr>
          <p:spPr>
            <a:xfrm>
              <a:off x="849696" y="4599926"/>
              <a:ext cx="34317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24"/>
            <p:cNvCxnSpPr/>
            <p:nvPr/>
          </p:nvCxnSpPr>
          <p:spPr>
            <a:xfrm>
              <a:off x="849696" y="4208569"/>
              <a:ext cx="3431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6">
    <p:spTree>
      <p:nvGrpSpPr>
        <p:cNvPr id="1" name="Shape 243"/>
        <p:cNvGrpSpPr/>
        <p:nvPr/>
      </p:nvGrpSpPr>
      <p:grpSpPr>
        <a:xfrm>
          <a:off x="0" y="0"/>
          <a:ext cx="0" cy="0"/>
          <a:chOff x="0" y="0"/>
          <a:chExt cx="0" cy="0"/>
        </a:xfrm>
      </p:grpSpPr>
      <p:sp>
        <p:nvSpPr>
          <p:cNvPr id="244" name="Google Shape;244;p26"/>
          <p:cNvSpPr/>
          <p:nvPr/>
        </p:nvSpPr>
        <p:spPr>
          <a:xfrm>
            <a:off x="6024949" y="829442"/>
            <a:ext cx="2431960" cy="3484616"/>
          </a:xfrm>
          <a:custGeom>
            <a:avLst/>
            <a:gdLst/>
            <a:ahLst/>
            <a:cxnLst/>
            <a:rect l="l" t="t" r="r" b="b"/>
            <a:pathLst>
              <a:path w="20903" h="29952" extrusionOk="0">
                <a:moveTo>
                  <a:pt x="13341" y="1"/>
                </a:moveTo>
                <a:cubicBezTo>
                  <a:pt x="12875" y="1"/>
                  <a:pt x="12444" y="360"/>
                  <a:pt x="12444" y="898"/>
                </a:cubicBezTo>
                <a:lnTo>
                  <a:pt x="12444" y="20427"/>
                </a:lnTo>
                <a:cubicBezTo>
                  <a:pt x="11439" y="19745"/>
                  <a:pt x="10132" y="19376"/>
                  <a:pt x="8704" y="19376"/>
                </a:cubicBezTo>
                <a:cubicBezTo>
                  <a:pt x="7840" y="19376"/>
                  <a:pt x="6932" y="19511"/>
                  <a:pt x="6021" y="19794"/>
                </a:cubicBezTo>
                <a:cubicBezTo>
                  <a:pt x="2334" y="20888"/>
                  <a:pt x="0" y="23970"/>
                  <a:pt x="807" y="26678"/>
                </a:cubicBezTo>
                <a:cubicBezTo>
                  <a:pt x="1417" y="28727"/>
                  <a:pt x="3661" y="29951"/>
                  <a:pt x="6314" y="29951"/>
                </a:cubicBezTo>
                <a:cubicBezTo>
                  <a:pt x="7167" y="29951"/>
                  <a:pt x="8062" y="29825"/>
                  <a:pt x="8959" y="29558"/>
                </a:cubicBezTo>
                <a:cubicBezTo>
                  <a:pt x="12501" y="28464"/>
                  <a:pt x="14777" y="25583"/>
                  <a:pt x="14230" y="22991"/>
                </a:cubicBezTo>
                <a:lnTo>
                  <a:pt x="14230" y="4758"/>
                </a:lnTo>
                <a:cubicBezTo>
                  <a:pt x="14604" y="5046"/>
                  <a:pt x="14979" y="5334"/>
                  <a:pt x="15411" y="5536"/>
                </a:cubicBezTo>
                <a:cubicBezTo>
                  <a:pt x="17888" y="6832"/>
                  <a:pt x="19357" y="7667"/>
                  <a:pt x="18522" y="11527"/>
                </a:cubicBezTo>
                <a:cubicBezTo>
                  <a:pt x="18524" y="11556"/>
                  <a:pt x="18538" y="11569"/>
                  <a:pt x="18562" y="11569"/>
                </a:cubicBezTo>
                <a:cubicBezTo>
                  <a:pt x="18876" y="11569"/>
                  <a:pt x="20902" y="9225"/>
                  <a:pt x="20394" y="7005"/>
                </a:cubicBezTo>
                <a:cubicBezTo>
                  <a:pt x="19847" y="4614"/>
                  <a:pt x="18752" y="3980"/>
                  <a:pt x="16448" y="2972"/>
                </a:cubicBezTo>
                <a:cubicBezTo>
                  <a:pt x="15468" y="2540"/>
                  <a:pt x="14777" y="1532"/>
                  <a:pt x="14316"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txBox="1">
            <a:spLocks noGrp="1"/>
          </p:cNvSpPr>
          <p:nvPr>
            <p:ph type="title"/>
          </p:nvPr>
        </p:nvSpPr>
        <p:spPr>
          <a:xfrm>
            <a:off x="1455600" y="3613239"/>
            <a:ext cx="2825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6" name="Google Shape;246;p26"/>
          <p:cNvSpPr txBox="1">
            <a:spLocks noGrp="1"/>
          </p:cNvSpPr>
          <p:nvPr>
            <p:ph type="subTitle" idx="1"/>
          </p:nvPr>
        </p:nvSpPr>
        <p:spPr>
          <a:xfrm>
            <a:off x="1455600" y="1474500"/>
            <a:ext cx="6232800" cy="2194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1">
                <a:latin typeface="Roboto Slab"/>
                <a:ea typeface="Roboto Slab"/>
                <a:cs typeface="Roboto Slab"/>
                <a:sym typeface="Roboto Slab"/>
              </a:defRPr>
            </a:lvl1pPr>
            <a:lvl2pPr lvl="1" rtl="0">
              <a:spcBef>
                <a:spcPts val="0"/>
              </a:spcBef>
              <a:spcAft>
                <a:spcPts val="0"/>
              </a:spcAft>
              <a:buNone/>
              <a:defRPr sz="3000">
                <a:latin typeface="Roboto Slab"/>
                <a:ea typeface="Roboto Slab"/>
                <a:cs typeface="Roboto Slab"/>
                <a:sym typeface="Roboto Slab"/>
              </a:defRPr>
            </a:lvl2pPr>
            <a:lvl3pPr lvl="2" rtl="0">
              <a:spcBef>
                <a:spcPts val="0"/>
              </a:spcBef>
              <a:spcAft>
                <a:spcPts val="0"/>
              </a:spcAft>
              <a:buNone/>
              <a:defRPr sz="3000">
                <a:latin typeface="Roboto Slab"/>
                <a:ea typeface="Roboto Slab"/>
                <a:cs typeface="Roboto Slab"/>
                <a:sym typeface="Roboto Slab"/>
              </a:defRPr>
            </a:lvl3pPr>
            <a:lvl4pPr lvl="3" rtl="0">
              <a:spcBef>
                <a:spcPts val="0"/>
              </a:spcBef>
              <a:spcAft>
                <a:spcPts val="0"/>
              </a:spcAft>
              <a:buNone/>
              <a:defRPr sz="3000">
                <a:latin typeface="Roboto Slab"/>
                <a:ea typeface="Roboto Slab"/>
                <a:cs typeface="Roboto Slab"/>
                <a:sym typeface="Roboto Slab"/>
              </a:defRPr>
            </a:lvl4pPr>
            <a:lvl5pPr lvl="4" rtl="0">
              <a:spcBef>
                <a:spcPts val="0"/>
              </a:spcBef>
              <a:spcAft>
                <a:spcPts val="0"/>
              </a:spcAft>
              <a:buNone/>
              <a:defRPr sz="3000">
                <a:latin typeface="Roboto Slab"/>
                <a:ea typeface="Roboto Slab"/>
                <a:cs typeface="Roboto Slab"/>
                <a:sym typeface="Roboto Slab"/>
              </a:defRPr>
            </a:lvl5pPr>
            <a:lvl6pPr lvl="5" rtl="0">
              <a:spcBef>
                <a:spcPts val="0"/>
              </a:spcBef>
              <a:spcAft>
                <a:spcPts val="0"/>
              </a:spcAft>
              <a:buNone/>
              <a:defRPr sz="3000">
                <a:latin typeface="Roboto Slab"/>
                <a:ea typeface="Roboto Slab"/>
                <a:cs typeface="Roboto Slab"/>
                <a:sym typeface="Roboto Slab"/>
              </a:defRPr>
            </a:lvl6pPr>
            <a:lvl7pPr lvl="6" rtl="0">
              <a:spcBef>
                <a:spcPts val="0"/>
              </a:spcBef>
              <a:spcAft>
                <a:spcPts val="0"/>
              </a:spcAft>
              <a:buNone/>
              <a:defRPr sz="3000">
                <a:latin typeface="Roboto Slab"/>
                <a:ea typeface="Roboto Slab"/>
                <a:cs typeface="Roboto Slab"/>
                <a:sym typeface="Roboto Slab"/>
              </a:defRPr>
            </a:lvl7pPr>
            <a:lvl8pPr lvl="7" rtl="0">
              <a:spcBef>
                <a:spcPts val="0"/>
              </a:spcBef>
              <a:spcAft>
                <a:spcPts val="0"/>
              </a:spcAft>
              <a:buNone/>
              <a:defRPr sz="3000">
                <a:latin typeface="Roboto Slab"/>
                <a:ea typeface="Roboto Slab"/>
                <a:cs typeface="Roboto Slab"/>
                <a:sym typeface="Roboto Slab"/>
              </a:defRPr>
            </a:lvl8pPr>
            <a:lvl9pPr lvl="8" rtl="0">
              <a:spcBef>
                <a:spcPts val="0"/>
              </a:spcBef>
              <a:spcAft>
                <a:spcPts val="0"/>
              </a:spcAft>
              <a:buNone/>
              <a:defRPr sz="3000">
                <a:latin typeface="Roboto Slab"/>
                <a:ea typeface="Roboto Slab"/>
                <a:cs typeface="Roboto Slab"/>
                <a:sym typeface="Roboto Slab"/>
              </a:defRPr>
            </a:lvl9pPr>
          </a:lstStyle>
          <a:p>
            <a:endParaRPr/>
          </a:p>
        </p:txBody>
      </p:sp>
      <p:grpSp>
        <p:nvGrpSpPr>
          <p:cNvPr id="247" name="Google Shape;247;p26"/>
          <p:cNvGrpSpPr/>
          <p:nvPr/>
        </p:nvGrpSpPr>
        <p:grpSpPr>
          <a:xfrm>
            <a:off x="719991" y="829442"/>
            <a:ext cx="371325" cy="3484616"/>
            <a:chOff x="719991" y="829442"/>
            <a:chExt cx="371325" cy="3484616"/>
          </a:xfrm>
        </p:grpSpPr>
        <p:sp>
          <p:nvSpPr>
            <p:cNvPr id="248" name="Google Shape;248;p26"/>
            <p:cNvSpPr/>
            <p:nvPr/>
          </p:nvSpPr>
          <p:spPr>
            <a:xfrm>
              <a:off x="836304" y="4195383"/>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9991" y="2386075"/>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10800000">
              <a:off x="836304" y="82944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26"/>
            <p:cNvCxnSpPr/>
            <p:nvPr/>
          </p:nvCxnSpPr>
          <p:spPr>
            <a:xfrm rot="10800000">
              <a:off x="905654" y="1145696"/>
              <a:ext cx="0" cy="1042800"/>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26"/>
            <p:cNvCxnSpPr/>
            <p:nvPr/>
          </p:nvCxnSpPr>
          <p:spPr>
            <a:xfrm rot="10800000">
              <a:off x="905654" y="2955004"/>
              <a:ext cx="0" cy="1042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267"/>
        <p:cNvGrpSpPr/>
        <p:nvPr/>
      </p:nvGrpSpPr>
      <p:grpSpPr>
        <a:xfrm>
          <a:off x="0" y="0"/>
          <a:ext cx="0" cy="0"/>
          <a:chOff x="0" y="0"/>
          <a:chExt cx="0" cy="0"/>
        </a:xfrm>
      </p:grpSpPr>
      <p:grpSp>
        <p:nvGrpSpPr>
          <p:cNvPr id="268" name="Google Shape;268;p29"/>
          <p:cNvGrpSpPr/>
          <p:nvPr/>
        </p:nvGrpSpPr>
        <p:grpSpPr>
          <a:xfrm>
            <a:off x="719991" y="829442"/>
            <a:ext cx="371325" cy="3484616"/>
            <a:chOff x="719991" y="829442"/>
            <a:chExt cx="371325" cy="3484616"/>
          </a:xfrm>
        </p:grpSpPr>
        <p:sp>
          <p:nvSpPr>
            <p:cNvPr id="269" name="Google Shape;269;p29"/>
            <p:cNvSpPr/>
            <p:nvPr/>
          </p:nvSpPr>
          <p:spPr>
            <a:xfrm>
              <a:off x="836304" y="4195383"/>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719991" y="2386075"/>
              <a:ext cx="371325" cy="371350"/>
            </a:xfrm>
            <a:custGeom>
              <a:avLst/>
              <a:gdLst/>
              <a:ahLst/>
              <a:cxnLst/>
              <a:rect l="l" t="t" r="r" b="b"/>
              <a:pathLst>
                <a:path w="14853" h="14854" extrusionOk="0">
                  <a:moveTo>
                    <a:pt x="0" y="14223"/>
                  </a:moveTo>
                  <a:lnTo>
                    <a:pt x="14223" y="1"/>
                  </a:lnTo>
                  <a:lnTo>
                    <a:pt x="14853" y="1"/>
                  </a:lnTo>
                  <a:lnTo>
                    <a:pt x="0" y="14853"/>
                  </a:lnTo>
                  <a:close/>
                  <a:moveTo>
                    <a:pt x="12025" y="1"/>
                  </a:moveTo>
                  <a:lnTo>
                    <a:pt x="12648" y="1"/>
                  </a:lnTo>
                  <a:lnTo>
                    <a:pt x="0" y="12649"/>
                  </a:lnTo>
                  <a:lnTo>
                    <a:pt x="0" y="12026"/>
                  </a:lnTo>
                  <a:close/>
                  <a:moveTo>
                    <a:pt x="9799" y="1"/>
                  </a:moveTo>
                  <a:lnTo>
                    <a:pt x="10422" y="1"/>
                  </a:lnTo>
                  <a:lnTo>
                    <a:pt x="0" y="10423"/>
                  </a:lnTo>
                  <a:lnTo>
                    <a:pt x="0" y="9800"/>
                  </a:lnTo>
                  <a:close/>
                  <a:moveTo>
                    <a:pt x="7573" y="1"/>
                  </a:moveTo>
                  <a:lnTo>
                    <a:pt x="8196" y="1"/>
                  </a:lnTo>
                  <a:lnTo>
                    <a:pt x="0" y="8196"/>
                  </a:lnTo>
                  <a:lnTo>
                    <a:pt x="0" y="7574"/>
                  </a:lnTo>
                  <a:close/>
                  <a:moveTo>
                    <a:pt x="5347" y="1"/>
                  </a:moveTo>
                  <a:lnTo>
                    <a:pt x="5970" y="1"/>
                  </a:lnTo>
                  <a:lnTo>
                    <a:pt x="0" y="5970"/>
                  </a:lnTo>
                  <a:lnTo>
                    <a:pt x="0" y="5348"/>
                  </a:lnTo>
                  <a:close/>
                  <a:moveTo>
                    <a:pt x="3085" y="1"/>
                  </a:moveTo>
                  <a:lnTo>
                    <a:pt x="3708" y="1"/>
                  </a:lnTo>
                  <a:lnTo>
                    <a:pt x="0" y="3709"/>
                  </a:lnTo>
                  <a:lnTo>
                    <a:pt x="0" y="3086"/>
                  </a:lnTo>
                  <a:close/>
                  <a:moveTo>
                    <a:pt x="888" y="1"/>
                  </a:moveTo>
                  <a:lnTo>
                    <a:pt x="1510" y="1"/>
                  </a:lnTo>
                  <a:lnTo>
                    <a:pt x="0" y="1511"/>
                  </a:lnTo>
                  <a:lnTo>
                    <a:pt x="0" y="888"/>
                  </a:lnTo>
                  <a:close/>
                  <a:moveTo>
                    <a:pt x="1747" y="14853"/>
                  </a:moveTo>
                  <a:lnTo>
                    <a:pt x="14853" y="1747"/>
                  </a:lnTo>
                  <a:lnTo>
                    <a:pt x="14853" y="2377"/>
                  </a:lnTo>
                  <a:lnTo>
                    <a:pt x="2377" y="14853"/>
                  </a:lnTo>
                  <a:close/>
                  <a:moveTo>
                    <a:pt x="4123" y="14853"/>
                  </a:moveTo>
                  <a:lnTo>
                    <a:pt x="14853" y="4124"/>
                  </a:lnTo>
                  <a:lnTo>
                    <a:pt x="14853" y="4746"/>
                  </a:lnTo>
                  <a:lnTo>
                    <a:pt x="4753" y="14853"/>
                  </a:lnTo>
                  <a:close/>
                  <a:moveTo>
                    <a:pt x="6514" y="14853"/>
                  </a:moveTo>
                  <a:lnTo>
                    <a:pt x="14853" y="6514"/>
                  </a:lnTo>
                  <a:lnTo>
                    <a:pt x="14853" y="7144"/>
                  </a:lnTo>
                  <a:lnTo>
                    <a:pt x="7144" y="14853"/>
                  </a:lnTo>
                  <a:close/>
                  <a:moveTo>
                    <a:pt x="8890" y="14853"/>
                  </a:moveTo>
                  <a:lnTo>
                    <a:pt x="14853" y="8891"/>
                  </a:lnTo>
                  <a:lnTo>
                    <a:pt x="14853" y="9521"/>
                  </a:lnTo>
                  <a:lnTo>
                    <a:pt x="9520" y="14853"/>
                  </a:lnTo>
                  <a:close/>
                  <a:moveTo>
                    <a:pt x="11295" y="14853"/>
                  </a:moveTo>
                  <a:lnTo>
                    <a:pt x="14853" y="11303"/>
                  </a:lnTo>
                  <a:lnTo>
                    <a:pt x="14853" y="11926"/>
                  </a:lnTo>
                  <a:lnTo>
                    <a:pt x="11925" y="14853"/>
                  </a:lnTo>
                  <a:close/>
                  <a:moveTo>
                    <a:pt x="13679" y="14853"/>
                  </a:moveTo>
                  <a:lnTo>
                    <a:pt x="14853" y="13679"/>
                  </a:lnTo>
                  <a:lnTo>
                    <a:pt x="14853" y="14302"/>
                  </a:lnTo>
                  <a:lnTo>
                    <a:pt x="14302" y="14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rot="10800000">
              <a:off x="836304" y="829442"/>
              <a:ext cx="138700" cy="118675"/>
            </a:xfrm>
            <a:custGeom>
              <a:avLst/>
              <a:gdLst/>
              <a:ahLst/>
              <a:cxnLst/>
              <a:rect l="l" t="t" r="r" b="b"/>
              <a:pathLst>
                <a:path w="5548" h="4747" extrusionOk="0">
                  <a:moveTo>
                    <a:pt x="0" y="4746"/>
                  </a:moveTo>
                  <a:lnTo>
                    <a:pt x="2778" y="1"/>
                  </a:lnTo>
                  <a:lnTo>
                    <a:pt x="5548" y="47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29"/>
            <p:cNvCxnSpPr/>
            <p:nvPr/>
          </p:nvCxnSpPr>
          <p:spPr>
            <a:xfrm rot="10800000">
              <a:off x="905654" y="1145696"/>
              <a:ext cx="0" cy="104280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29"/>
            <p:cNvCxnSpPr/>
            <p:nvPr/>
          </p:nvCxnSpPr>
          <p:spPr>
            <a:xfrm rot="10800000">
              <a:off x="905654" y="2955004"/>
              <a:ext cx="0" cy="1042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Slab Medium"/>
              <a:buNone/>
              <a:defRPr sz="3000">
                <a:solidFill>
                  <a:schemeClr val="dk1"/>
                </a:solidFill>
                <a:latin typeface="Roboto Slab Medium"/>
                <a:ea typeface="Roboto Slab Medium"/>
                <a:cs typeface="Roboto Slab Medium"/>
                <a:sym typeface="Roboto Slab Medium"/>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8" r:id="rId5"/>
    <p:sldLayoutId id="2147483659" r:id="rId6"/>
    <p:sldLayoutId id="2147483670" r:id="rId7"/>
    <p:sldLayoutId id="2147483672"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txBox="1">
            <a:spLocks noGrp="1"/>
          </p:cNvSpPr>
          <p:nvPr>
            <p:ph type="ctrTitle"/>
          </p:nvPr>
        </p:nvSpPr>
        <p:spPr>
          <a:xfrm>
            <a:off x="720000" y="1023255"/>
            <a:ext cx="3944704" cy="2193900"/>
          </a:xfrm>
          <a:prstGeom prst="rect">
            <a:avLst/>
          </a:prstGeom>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 dirty="0"/>
              <a:t>Another Brick in</a:t>
            </a:r>
            <a:br>
              <a:rPr lang="en" dirty="0"/>
            </a:br>
            <a:r>
              <a:rPr lang="en" dirty="0"/>
              <a:t>the Wall</a:t>
            </a:r>
            <a:endParaRPr sz="5000" b="0" dirty="0">
              <a:latin typeface="Roboto Slab Medium"/>
              <a:ea typeface="Roboto Slab Medium"/>
              <a:cs typeface="Roboto Slab Medium"/>
              <a:sym typeface="Roboto Slab Medium"/>
            </a:endParaRPr>
          </a:p>
        </p:txBody>
      </p:sp>
      <p:sp>
        <p:nvSpPr>
          <p:cNvPr id="305" name="Google Shape;305;p35"/>
          <p:cNvSpPr txBox="1">
            <a:spLocks noGrp="1"/>
          </p:cNvSpPr>
          <p:nvPr>
            <p:ph type="subTitle" idx="1"/>
          </p:nvPr>
        </p:nvSpPr>
        <p:spPr>
          <a:xfrm>
            <a:off x="720000" y="3204580"/>
            <a:ext cx="27198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Project: Spotify Music Analysis.</a:t>
            </a:r>
            <a:endParaRPr dirty="0"/>
          </a:p>
        </p:txBody>
      </p:sp>
      <p:pic>
        <p:nvPicPr>
          <p:cNvPr id="3" name="Picture 2" descr="Text, whiteboard&#10;&#10;Description automatically generated">
            <a:extLst>
              <a:ext uri="{FF2B5EF4-FFF2-40B4-BE49-F238E27FC236}">
                <a16:creationId xmlns:a16="http://schemas.microsoft.com/office/drawing/2014/main" id="{671D3898-BBAC-7A80-22CC-BD8BBA1A626B}"/>
              </a:ext>
            </a:extLst>
          </p:cNvPr>
          <p:cNvPicPr>
            <a:picLocks noChangeAspect="1"/>
          </p:cNvPicPr>
          <p:nvPr/>
        </p:nvPicPr>
        <p:blipFill>
          <a:blip r:embed="rId5"/>
          <a:stretch>
            <a:fillRect/>
          </a:stretch>
        </p:blipFill>
        <p:spPr>
          <a:xfrm>
            <a:off x="3439800" y="3288314"/>
            <a:ext cx="927175" cy="555531"/>
          </a:xfrm>
          <a:prstGeom prst="rect">
            <a:avLst/>
          </a:prstGeom>
        </p:spPr>
      </p:pic>
      <p:sp>
        <p:nvSpPr>
          <p:cNvPr id="4" name="TextBox 3">
            <a:extLst>
              <a:ext uri="{FF2B5EF4-FFF2-40B4-BE49-F238E27FC236}">
                <a16:creationId xmlns:a16="http://schemas.microsoft.com/office/drawing/2014/main" id="{66E3D4E3-DD0B-90CF-6E45-4B8298F115C3}"/>
              </a:ext>
            </a:extLst>
          </p:cNvPr>
          <p:cNvSpPr txBox="1"/>
          <p:nvPr/>
        </p:nvSpPr>
        <p:spPr>
          <a:xfrm>
            <a:off x="1407640" y="4173762"/>
            <a:ext cx="1774477" cy="261610"/>
          </a:xfrm>
          <a:prstGeom prst="rect">
            <a:avLst/>
          </a:prstGeom>
          <a:noFill/>
        </p:spPr>
        <p:txBody>
          <a:bodyPr wrap="square" rtlCol="0">
            <a:spAutoFit/>
          </a:bodyPr>
          <a:lstStyle/>
          <a:p>
            <a:r>
              <a:rPr lang="en-US" sz="1100" dirty="0">
                <a:latin typeface=""/>
              </a:rPr>
              <a:t>PROJECT GROUP - 06</a:t>
            </a:r>
          </a:p>
        </p:txBody>
      </p:sp>
      <p:sp>
        <p:nvSpPr>
          <p:cNvPr id="6" name="TextBox 5">
            <a:extLst>
              <a:ext uri="{FF2B5EF4-FFF2-40B4-BE49-F238E27FC236}">
                <a16:creationId xmlns:a16="http://schemas.microsoft.com/office/drawing/2014/main" id="{4EFCEFCC-4E34-761E-8E1E-031986D63FC7}"/>
              </a:ext>
            </a:extLst>
          </p:cNvPr>
          <p:cNvSpPr txBox="1"/>
          <p:nvPr/>
        </p:nvSpPr>
        <p:spPr>
          <a:xfrm>
            <a:off x="1420703" y="4373402"/>
            <a:ext cx="1774477" cy="261610"/>
          </a:xfrm>
          <a:prstGeom prst="rect">
            <a:avLst/>
          </a:prstGeom>
          <a:noFill/>
        </p:spPr>
        <p:txBody>
          <a:bodyPr wrap="square" rtlCol="0">
            <a:spAutoFit/>
          </a:bodyPr>
          <a:lstStyle/>
          <a:p>
            <a:r>
              <a:rPr lang="en-US" sz="1100" dirty="0"/>
              <a:t>SECTION - 0501</a:t>
            </a:r>
          </a:p>
        </p:txBody>
      </p:sp>
      <p:pic>
        <p:nvPicPr>
          <p:cNvPr id="10" name="Picture 9">
            <a:extLst>
              <a:ext uri="{FF2B5EF4-FFF2-40B4-BE49-F238E27FC236}">
                <a16:creationId xmlns:a16="http://schemas.microsoft.com/office/drawing/2014/main" id="{FBFEB1A3-28EF-29DB-DEC8-85608F657262}"/>
              </a:ext>
            </a:extLst>
          </p:cNvPr>
          <p:cNvPicPr>
            <a:picLocks noChangeAspect="1"/>
          </p:cNvPicPr>
          <p:nvPr/>
        </p:nvPicPr>
        <p:blipFill>
          <a:blip r:embed="rId6"/>
          <a:stretch>
            <a:fillRect/>
          </a:stretch>
        </p:blipFill>
        <p:spPr>
          <a:xfrm>
            <a:off x="4407021" y="1066560"/>
            <a:ext cx="4736979" cy="3156012"/>
          </a:xfrm>
          <a:prstGeom prst="rect">
            <a:avLst/>
          </a:prstGeom>
        </p:spPr>
      </p:pic>
      <p:pic>
        <p:nvPicPr>
          <p:cNvPr id="14" name="pink-floyd-another-brick-in-the-wall-hq_rVLb1ula.mp3">
            <a:hlinkClick r:id="" action="ppaction://media"/>
            <a:extLst>
              <a:ext uri="{FF2B5EF4-FFF2-40B4-BE49-F238E27FC236}">
                <a16:creationId xmlns:a16="http://schemas.microsoft.com/office/drawing/2014/main" id="{AB710318-1D14-65FD-1A5A-7456C4B4B0CA}"/>
              </a:ext>
            </a:extLst>
          </p:cNvPr>
          <p:cNvPicPr>
            <a:picLocks noChangeAspect="1"/>
          </p:cNvPicPr>
          <p:nvPr>
            <a:audioFile r:link="rId1"/>
            <p:extLst>
              <p:ext uri="{DAA4B4D4-6D71-4841-9C94-3DE7FCFB9230}">
                <p14:media xmlns:p14="http://schemas.microsoft.com/office/powerpoint/2010/main" r:embed="rId2">
                  <p14:trim st="1769.5831"/>
                </p14:media>
              </p:ext>
            </p:extLst>
          </p:nvPr>
        </p:nvPicPr>
        <p:blipFill>
          <a:blip r:embed="rId7"/>
          <a:stretch>
            <a:fillRect/>
          </a:stretch>
        </p:blipFill>
        <p:spPr>
          <a:xfrm>
            <a:off x="5590363" y="15996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36"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05">
                                            <p:txEl>
                                              <p:pRg st="0" end="0"/>
                                            </p:txEl>
                                          </p:spTgt>
                                        </p:tgtEl>
                                        <p:attrNameLst>
                                          <p:attrName>style.visibility</p:attrName>
                                        </p:attrNameLst>
                                      </p:cBhvr>
                                      <p:to>
                                        <p:strVal val="visible"/>
                                      </p:to>
                                    </p:set>
                                    <p:animEffect transition="in" filter="blinds(horizontal)">
                                      <p:cBhvr>
                                        <p:cTn id="11" dur="500"/>
                                        <p:tgtEl>
                                          <p:spTgt spid="30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5" presetClass="entr" presetSubtype="0" fill="hold" grpId="2" nodeType="clickEffect">
                                  <p:stCondLst>
                                    <p:cond delay="0"/>
                                  </p:stCondLst>
                                  <p:childTnLst>
                                    <p:set>
                                      <p:cBhvr>
                                        <p:cTn id="15" dur="1" fill="hold">
                                          <p:stCondLst>
                                            <p:cond delay="0"/>
                                          </p:stCondLst>
                                        </p:cTn>
                                        <p:tgtEl>
                                          <p:spTgt spid="304"/>
                                        </p:tgtEl>
                                        <p:attrNameLst>
                                          <p:attrName>style.visibility</p:attrName>
                                        </p:attrNameLst>
                                      </p:cBhvr>
                                      <p:to>
                                        <p:strVal val="visible"/>
                                      </p:to>
                                    </p:set>
                                    <p:anim calcmode="lin" valueType="num">
                                      <p:cBhvr>
                                        <p:cTn id="16" dur="500" decel="50000" fill="hold">
                                          <p:stCondLst>
                                            <p:cond delay="0"/>
                                          </p:stCondLst>
                                        </p:cTn>
                                        <p:tgtEl>
                                          <p:spTgt spid="304"/>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304"/>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304"/>
                                        </p:tgtEl>
                                        <p:attrNameLst>
                                          <p:attrName>ppt_w</p:attrName>
                                        </p:attrNameLst>
                                      </p:cBhvr>
                                      <p:tavLst>
                                        <p:tav tm="0">
                                          <p:val>
                                            <p:strVal val="#ppt_w*.05"/>
                                          </p:val>
                                        </p:tav>
                                        <p:tav tm="100000">
                                          <p:val>
                                            <p:strVal val="#ppt_w"/>
                                          </p:val>
                                        </p:tav>
                                      </p:tavLst>
                                    </p:anim>
                                    <p:anim calcmode="lin" valueType="num">
                                      <p:cBhvr>
                                        <p:cTn id="19" dur="1000" fill="hold"/>
                                        <p:tgtEl>
                                          <p:spTgt spid="304"/>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304"/>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304"/>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304"/>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4" fill="hold" display="0">
                  <p:stCondLst>
                    <p:cond delay="indefinite"/>
                  </p:stCondLst>
                  <p:endCondLst>
                    <p:cond evt="onStopAudio" delay="0">
                      <p:tgtEl>
                        <p:sldTgt/>
                      </p:tgtEl>
                    </p:cond>
                  </p:endCondLst>
                </p:cTn>
                <p:tgtEl>
                  <p:spTgt spid="14"/>
                </p:tgtEl>
              </p:cMediaNode>
            </p:audio>
          </p:childTnLst>
        </p:cTn>
      </p:par>
    </p:tnLst>
    <p:bldLst>
      <p:bldP spid="304" grpId="2"/>
      <p:bldP spid="30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line chart&#10;&#10;Description automatically generated">
            <a:extLst>
              <a:ext uri="{FF2B5EF4-FFF2-40B4-BE49-F238E27FC236}">
                <a16:creationId xmlns:a16="http://schemas.microsoft.com/office/drawing/2014/main" id="{A4A39658-F56B-CB50-F251-7C8DFD02D144}"/>
              </a:ext>
            </a:extLst>
          </p:cNvPr>
          <p:cNvPicPr>
            <a:picLocks noChangeAspect="1"/>
          </p:cNvPicPr>
          <p:nvPr/>
        </p:nvPicPr>
        <p:blipFill>
          <a:blip r:embed="rId2"/>
          <a:stretch>
            <a:fillRect/>
          </a:stretch>
        </p:blipFill>
        <p:spPr>
          <a:xfrm>
            <a:off x="1314391" y="148856"/>
            <a:ext cx="7375471" cy="3832270"/>
          </a:xfrm>
          <a:prstGeom prst="rect">
            <a:avLst/>
          </a:prstGeom>
        </p:spPr>
      </p:pic>
      <p:sp>
        <p:nvSpPr>
          <p:cNvPr id="9" name="TextBox 8">
            <a:extLst>
              <a:ext uri="{FF2B5EF4-FFF2-40B4-BE49-F238E27FC236}">
                <a16:creationId xmlns:a16="http://schemas.microsoft.com/office/drawing/2014/main" id="{C4F79320-D270-FF9F-EF34-53A3EE5C1A98}"/>
              </a:ext>
            </a:extLst>
          </p:cNvPr>
          <p:cNvSpPr txBox="1"/>
          <p:nvPr/>
        </p:nvSpPr>
        <p:spPr>
          <a:xfrm>
            <a:off x="1286540" y="4409869"/>
            <a:ext cx="7992894" cy="584775"/>
          </a:xfrm>
          <a:prstGeom prst="rect">
            <a:avLst/>
          </a:prstGeom>
          <a:noFill/>
        </p:spPr>
        <p:txBody>
          <a:bodyPr wrap="none" rtlCol="0">
            <a:spAutoFit/>
          </a:bodyPr>
          <a:lstStyle/>
          <a:p>
            <a:r>
              <a:rPr lang="en-US" sz="1600" dirty="0">
                <a:latin typeface=""/>
              </a:rPr>
              <a:t>To have a song duration of around 200 secs [btw 3 – 3.30 min] to ensure the success </a:t>
            </a:r>
          </a:p>
          <a:p>
            <a:r>
              <a:rPr lang="en-US" sz="1600" dirty="0">
                <a:latin typeface=""/>
              </a:rPr>
              <a:t>of the song.</a:t>
            </a:r>
          </a:p>
        </p:txBody>
      </p:sp>
      <p:sp>
        <p:nvSpPr>
          <p:cNvPr id="4" name="Title 2">
            <a:extLst>
              <a:ext uri="{FF2B5EF4-FFF2-40B4-BE49-F238E27FC236}">
                <a16:creationId xmlns:a16="http://schemas.microsoft.com/office/drawing/2014/main" id="{826910BC-8FD5-43BC-8129-B5CAE5A07613}"/>
              </a:ext>
            </a:extLst>
          </p:cNvPr>
          <p:cNvSpPr txBox="1">
            <a:spLocks/>
          </p:cNvSpPr>
          <p:nvPr/>
        </p:nvSpPr>
        <p:spPr>
          <a:xfrm>
            <a:off x="602650" y="519625"/>
            <a:ext cx="68389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Slab Medium"/>
              <a:buNone/>
              <a:defRPr sz="3000" b="0" i="0" u="none" strike="noStrike" cap="none">
                <a:solidFill>
                  <a:schemeClr val="dk1"/>
                </a:solidFill>
                <a:latin typeface="Roboto Slab Medium"/>
                <a:ea typeface="Roboto Slab Medium"/>
                <a:cs typeface="Roboto Slab Medium"/>
                <a:sym typeface="Roboto Slab Medium"/>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US" dirty="0"/>
              <a:t>03</a:t>
            </a:r>
          </a:p>
        </p:txBody>
      </p:sp>
      <p:sp>
        <p:nvSpPr>
          <p:cNvPr id="5" name="Title 1">
            <a:extLst>
              <a:ext uri="{FF2B5EF4-FFF2-40B4-BE49-F238E27FC236}">
                <a16:creationId xmlns:a16="http://schemas.microsoft.com/office/drawing/2014/main" id="{DB4DF07A-2FCD-45DA-6948-BA791CCD012A}"/>
              </a:ext>
            </a:extLst>
          </p:cNvPr>
          <p:cNvSpPr>
            <a:spLocks noGrp="1"/>
          </p:cNvSpPr>
          <p:nvPr>
            <p:ph type="title"/>
          </p:nvPr>
        </p:nvSpPr>
        <p:spPr>
          <a:xfrm>
            <a:off x="1286540" y="3861875"/>
            <a:ext cx="3582900" cy="762000"/>
          </a:xfrm>
        </p:spPr>
        <p:txBody>
          <a:bodyPr/>
          <a:lstStyle/>
          <a:p>
            <a:r>
              <a:rPr lang="en-US" sz="2800" dirty="0"/>
              <a:t>Recommendation:</a:t>
            </a:r>
          </a:p>
        </p:txBody>
      </p:sp>
    </p:spTree>
    <p:extLst>
      <p:ext uri="{BB962C8B-B14F-4D97-AF65-F5344CB8AC3E}">
        <p14:creationId xmlns:p14="http://schemas.microsoft.com/office/powerpoint/2010/main" val="333257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4B9C7B-4C13-597A-BB5F-0000ABBA16D0}"/>
              </a:ext>
            </a:extLst>
          </p:cNvPr>
          <p:cNvSpPr>
            <a:spLocks noGrp="1"/>
          </p:cNvSpPr>
          <p:nvPr>
            <p:ph type="title" idx="2"/>
          </p:nvPr>
        </p:nvSpPr>
        <p:spPr>
          <a:xfrm>
            <a:off x="602649" y="519625"/>
            <a:ext cx="701693" cy="371400"/>
          </a:xfrm>
        </p:spPr>
        <p:txBody>
          <a:bodyPr/>
          <a:lstStyle/>
          <a:p>
            <a:r>
              <a:rPr lang="en-US" dirty="0"/>
              <a:t>04</a:t>
            </a:r>
          </a:p>
        </p:txBody>
      </p:sp>
      <p:sp>
        <p:nvSpPr>
          <p:cNvPr id="4" name="Subtitle 3">
            <a:extLst>
              <a:ext uri="{FF2B5EF4-FFF2-40B4-BE49-F238E27FC236}">
                <a16:creationId xmlns:a16="http://schemas.microsoft.com/office/drawing/2014/main" id="{8C88BAAB-1996-F84D-049D-A1F131135FC9}"/>
              </a:ext>
            </a:extLst>
          </p:cNvPr>
          <p:cNvSpPr>
            <a:spLocks noGrp="1"/>
          </p:cNvSpPr>
          <p:nvPr>
            <p:ph type="subTitle" idx="1"/>
          </p:nvPr>
        </p:nvSpPr>
        <p:spPr>
          <a:xfrm>
            <a:off x="953494" y="4170163"/>
            <a:ext cx="8190506" cy="1205311"/>
          </a:xfrm>
        </p:spPr>
        <p:txBody>
          <a:bodyPr/>
          <a:lstStyle/>
          <a:p>
            <a:r>
              <a:rPr lang="en-US" sz="2000" b="1" dirty="0"/>
              <a:t>Question : </a:t>
            </a:r>
            <a:r>
              <a:rPr lang="en-US" sz="2000" b="1" i="0" dirty="0">
                <a:solidFill>
                  <a:srgbClr val="000000"/>
                </a:solidFill>
                <a:effectLst/>
                <a:latin typeface="Helvetica Neue" panose="02000503000000020004" pitchFamily="2" charset="0"/>
              </a:rPr>
              <a:t> </a:t>
            </a:r>
            <a:r>
              <a:rPr lang="en-US" sz="1400" b="1" i="0" dirty="0">
                <a:solidFill>
                  <a:srgbClr val="000000"/>
                </a:solidFill>
                <a:effectLst/>
                <a:latin typeface="Helvetica Neue" panose="02000503000000020004" pitchFamily="2" charset="0"/>
              </a:rPr>
              <a:t>How much does collaboration with different artists help in terms of success </a:t>
            </a:r>
            <a:r>
              <a:rPr lang="en-US" sz="2000" b="1" i="0" dirty="0">
                <a:solidFill>
                  <a:srgbClr val="000000"/>
                </a:solidFill>
                <a:effectLst/>
                <a:latin typeface="Helvetica Neue" panose="02000503000000020004" pitchFamily="2" charset="0"/>
              </a:rPr>
              <a:t>?</a:t>
            </a:r>
          </a:p>
          <a:p>
            <a:r>
              <a:rPr lang="en-US" sz="2000" b="1" dirty="0"/>
              <a:t>Assumption</a:t>
            </a:r>
            <a:r>
              <a:rPr lang="en-US" b="1" dirty="0"/>
              <a:t> : </a:t>
            </a:r>
            <a:r>
              <a:rPr lang="en-US" sz="1400" dirty="0"/>
              <a:t>Song Collaborations work better than singles.</a:t>
            </a:r>
          </a:p>
          <a:p>
            <a:endParaRPr lang="en-US" sz="1800" dirty="0"/>
          </a:p>
        </p:txBody>
      </p:sp>
      <p:pic>
        <p:nvPicPr>
          <p:cNvPr id="7" name="Picture 6" descr="Diagram&#10;&#10;Description automatically generated with medium confidence">
            <a:extLst>
              <a:ext uri="{FF2B5EF4-FFF2-40B4-BE49-F238E27FC236}">
                <a16:creationId xmlns:a16="http://schemas.microsoft.com/office/drawing/2014/main" id="{B272F5E8-FDC4-F638-A84B-1E3B9405A103}"/>
              </a:ext>
            </a:extLst>
          </p:cNvPr>
          <p:cNvPicPr>
            <a:picLocks noChangeAspect="1"/>
          </p:cNvPicPr>
          <p:nvPr/>
        </p:nvPicPr>
        <p:blipFill>
          <a:blip r:embed="rId2"/>
          <a:stretch>
            <a:fillRect/>
          </a:stretch>
        </p:blipFill>
        <p:spPr>
          <a:xfrm>
            <a:off x="1304342" y="130362"/>
            <a:ext cx="7668286" cy="4045474"/>
          </a:xfrm>
          <a:prstGeom prst="rect">
            <a:avLst/>
          </a:prstGeom>
        </p:spPr>
      </p:pic>
      <p:sp>
        <p:nvSpPr>
          <p:cNvPr id="9" name="Title 8">
            <a:extLst>
              <a:ext uri="{FF2B5EF4-FFF2-40B4-BE49-F238E27FC236}">
                <a16:creationId xmlns:a16="http://schemas.microsoft.com/office/drawing/2014/main" id="{A57B90E7-0938-B1BA-F37C-ADBC7AFB33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8762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title"/>
          </p:nvPr>
        </p:nvSpPr>
        <p:spPr>
          <a:xfrm>
            <a:off x="4456842" y="1297039"/>
            <a:ext cx="3492300" cy="10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 </a:t>
            </a:r>
            <a:endParaRPr dirty="0"/>
          </a:p>
        </p:txBody>
      </p:sp>
      <p:sp>
        <p:nvSpPr>
          <p:cNvPr id="409" name="Google Shape;409;p44"/>
          <p:cNvSpPr txBox="1">
            <a:spLocks noGrp="1"/>
          </p:cNvSpPr>
          <p:nvPr>
            <p:ph type="subTitle" idx="1"/>
          </p:nvPr>
        </p:nvSpPr>
        <p:spPr>
          <a:xfrm>
            <a:off x="4537154" y="2158256"/>
            <a:ext cx="3492300" cy="18071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help of our insights</a:t>
            </a:r>
            <a:r>
              <a:rPr lang="en-US" sz="1800" dirty="0"/>
              <a:t>, we strongly advise our client to move forward with collaborations in order to attain sky-high numbers and success in the music business.</a:t>
            </a:r>
            <a:endParaRPr sz="1800" dirty="0"/>
          </a:p>
        </p:txBody>
      </p:sp>
      <p:pic>
        <p:nvPicPr>
          <p:cNvPr id="410" name="Google Shape;410;p44"/>
          <p:cNvPicPr preferRelativeResize="0"/>
          <p:nvPr/>
        </p:nvPicPr>
        <p:blipFill rotWithShape="1">
          <a:blip r:embed="rId3">
            <a:alphaModFix/>
          </a:blip>
          <a:srcRect l="31802" r="17051"/>
          <a:stretch/>
        </p:blipFill>
        <p:spPr>
          <a:xfrm>
            <a:off x="540000" y="539550"/>
            <a:ext cx="3695074" cy="406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34BF-81DE-FB5F-84CC-B0502110FEEB}"/>
              </a:ext>
            </a:extLst>
          </p:cNvPr>
          <p:cNvSpPr>
            <a:spLocks noGrp="1"/>
          </p:cNvSpPr>
          <p:nvPr>
            <p:ph type="title"/>
          </p:nvPr>
        </p:nvSpPr>
        <p:spPr>
          <a:xfrm>
            <a:off x="1722089" y="891025"/>
            <a:ext cx="3582900" cy="1340901"/>
          </a:xfrm>
        </p:spPr>
        <p:txBody>
          <a:bodyPr/>
          <a:lstStyle/>
          <a:p>
            <a:r>
              <a:rPr lang="en-US" dirty="0"/>
              <a:t>Conclusion</a:t>
            </a:r>
          </a:p>
        </p:txBody>
      </p:sp>
      <p:sp>
        <p:nvSpPr>
          <p:cNvPr id="3" name="Title 2">
            <a:extLst>
              <a:ext uri="{FF2B5EF4-FFF2-40B4-BE49-F238E27FC236}">
                <a16:creationId xmlns:a16="http://schemas.microsoft.com/office/drawing/2014/main" id="{4AA2A541-A818-CD81-0DDD-F959CB26D372}"/>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FB2AE19D-1B94-D32A-4EDC-38332B8E4ACA}"/>
              </a:ext>
            </a:extLst>
          </p:cNvPr>
          <p:cNvSpPr>
            <a:spLocks noGrp="1"/>
          </p:cNvSpPr>
          <p:nvPr>
            <p:ph type="subTitle" idx="1"/>
          </p:nvPr>
        </p:nvSpPr>
        <p:spPr>
          <a:xfrm>
            <a:off x="1548143" y="2231926"/>
            <a:ext cx="6971168" cy="1606500"/>
          </a:xfrm>
        </p:spPr>
        <p:txBody>
          <a:bodyPr/>
          <a:lstStyle/>
          <a:p>
            <a:r>
              <a:rPr lang="en-US" dirty="0"/>
              <a:t>The insights are extremely meaningful as we believe that if our client focusses on collaboration with new artists while creating shorter duration tracks and exploring their musical creativity, they should be able to churn out bangers month after month!</a:t>
            </a:r>
          </a:p>
        </p:txBody>
      </p:sp>
    </p:spTree>
    <p:extLst>
      <p:ext uri="{BB962C8B-B14F-4D97-AF65-F5344CB8AC3E}">
        <p14:creationId xmlns:p14="http://schemas.microsoft.com/office/powerpoint/2010/main" val="306253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6"/>
          <p:cNvSpPr/>
          <p:nvPr/>
        </p:nvSpPr>
        <p:spPr>
          <a:xfrm>
            <a:off x="5904427" y="771738"/>
            <a:ext cx="2556619" cy="3600025"/>
          </a:xfrm>
          <a:custGeom>
            <a:avLst/>
            <a:gdLst/>
            <a:ahLst/>
            <a:cxnLst/>
            <a:rect l="l" t="t" r="r" b="b"/>
            <a:pathLst>
              <a:path w="21279" h="29964" extrusionOk="0">
                <a:moveTo>
                  <a:pt x="13341" y="1"/>
                </a:moveTo>
                <a:cubicBezTo>
                  <a:pt x="12875" y="1"/>
                  <a:pt x="12444" y="361"/>
                  <a:pt x="12444" y="898"/>
                </a:cubicBezTo>
                <a:lnTo>
                  <a:pt x="12444" y="20427"/>
                </a:lnTo>
                <a:cubicBezTo>
                  <a:pt x="11457" y="19745"/>
                  <a:pt x="10145" y="19377"/>
                  <a:pt x="8712" y="19377"/>
                </a:cubicBezTo>
                <a:cubicBezTo>
                  <a:pt x="7844" y="19377"/>
                  <a:pt x="6932" y="19512"/>
                  <a:pt x="6021" y="19794"/>
                </a:cubicBezTo>
                <a:cubicBezTo>
                  <a:pt x="2362" y="20888"/>
                  <a:pt x="1" y="23970"/>
                  <a:pt x="836" y="26678"/>
                </a:cubicBezTo>
                <a:cubicBezTo>
                  <a:pt x="1445" y="28723"/>
                  <a:pt x="3665" y="29963"/>
                  <a:pt x="6316" y="29963"/>
                </a:cubicBezTo>
                <a:cubicBezTo>
                  <a:pt x="7175" y="29963"/>
                  <a:pt x="8078" y="29833"/>
                  <a:pt x="8987" y="29558"/>
                </a:cubicBezTo>
                <a:cubicBezTo>
                  <a:pt x="12530" y="28493"/>
                  <a:pt x="14806" y="25612"/>
                  <a:pt x="14259" y="22991"/>
                </a:cubicBezTo>
                <a:lnTo>
                  <a:pt x="14259" y="12132"/>
                </a:lnTo>
                <a:cubicBezTo>
                  <a:pt x="14691" y="12622"/>
                  <a:pt x="15209" y="12996"/>
                  <a:pt x="15785" y="13284"/>
                </a:cubicBezTo>
                <a:cubicBezTo>
                  <a:pt x="18262" y="14580"/>
                  <a:pt x="19760" y="15387"/>
                  <a:pt x="18925" y="19275"/>
                </a:cubicBezTo>
                <a:cubicBezTo>
                  <a:pt x="18925" y="19301"/>
                  <a:pt x="18936" y="19313"/>
                  <a:pt x="18956" y="19313"/>
                </a:cubicBezTo>
                <a:cubicBezTo>
                  <a:pt x="19234" y="19313"/>
                  <a:pt x="21279" y="16983"/>
                  <a:pt x="20768" y="14753"/>
                </a:cubicBezTo>
                <a:cubicBezTo>
                  <a:pt x="20192" y="12362"/>
                  <a:pt x="19098" y="11729"/>
                  <a:pt x="16793" y="10692"/>
                </a:cubicBezTo>
                <a:cubicBezTo>
                  <a:pt x="15440" y="10116"/>
                  <a:pt x="14662" y="8445"/>
                  <a:pt x="14259" y="7178"/>
                </a:cubicBezTo>
                <a:lnTo>
                  <a:pt x="14259" y="4758"/>
                </a:lnTo>
                <a:cubicBezTo>
                  <a:pt x="14633" y="5046"/>
                  <a:pt x="15007" y="5334"/>
                  <a:pt x="15440" y="5536"/>
                </a:cubicBezTo>
                <a:cubicBezTo>
                  <a:pt x="17917" y="6832"/>
                  <a:pt x="19386" y="7667"/>
                  <a:pt x="18550" y="11527"/>
                </a:cubicBezTo>
                <a:cubicBezTo>
                  <a:pt x="18550" y="11552"/>
                  <a:pt x="18562" y="11565"/>
                  <a:pt x="18582" y="11565"/>
                </a:cubicBezTo>
                <a:cubicBezTo>
                  <a:pt x="18866" y="11565"/>
                  <a:pt x="20931" y="9260"/>
                  <a:pt x="20394" y="7005"/>
                </a:cubicBezTo>
                <a:cubicBezTo>
                  <a:pt x="19847" y="4614"/>
                  <a:pt x="18752" y="3980"/>
                  <a:pt x="16448" y="2972"/>
                </a:cubicBezTo>
                <a:cubicBezTo>
                  <a:pt x="15468" y="2540"/>
                  <a:pt x="14806" y="1532"/>
                  <a:pt x="14345" y="553"/>
                </a:cubicBezTo>
                <a:cubicBezTo>
                  <a:pt x="14230" y="380"/>
                  <a:pt x="14086" y="236"/>
                  <a:pt x="13884" y="178"/>
                </a:cubicBezTo>
                <a:cubicBezTo>
                  <a:pt x="13714" y="56"/>
                  <a:pt x="13525" y="1"/>
                  <a:pt x="13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txBox="1">
            <a:spLocks noGrp="1"/>
          </p:cNvSpPr>
          <p:nvPr>
            <p:ph type="title"/>
          </p:nvPr>
        </p:nvSpPr>
        <p:spPr>
          <a:xfrm>
            <a:off x="1421301" y="273806"/>
            <a:ext cx="7039745" cy="8126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THANK YOU AND PLEASE, DON´T STOP THE MUSIC!!</a:t>
            </a:r>
            <a:endParaRPr sz="2000" dirty="0"/>
          </a:p>
        </p:txBody>
      </p:sp>
      <p:pic>
        <p:nvPicPr>
          <p:cNvPr id="3" name="Picture 2" descr="Text&#10;&#10;Description automatically generated">
            <a:extLst>
              <a:ext uri="{FF2B5EF4-FFF2-40B4-BE49-F238E27FC236}">
                <a16:creationId xmlns:a16="http://schemas.microsoft.com/office/drawing/2014/main" id="{D2A99263-37CA-609E-8765-59C134BB7AAF}"/>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Effect>
                      <a14:colorTemperature colorTemp="11200"/>
                    </a14:imgEffect>
                  </a14:imgLayer>
                </a14:imgProps>
              </a:ext>
            </a:extLst>
          </a:blip>
          <a:stretch>
            <a:fillRect/>
          </a:stretch>
        </p:blipFill>
        <p:spPr>
          <a:xfrm>
            <a:off x="2677782" y="1032992"/>
            <a:ext cx="4349750" cy="38367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wipe(down)">
                                      <p:cBhvr>
                                        <p:cTn id="7" dur="580">
                                          <p:stCondLst>
                                            <p:cond delay="0"/>
                                          </p:stCondLst>
                                        </p:cTn>
                                        <p:tgtEl>
                                          <p:spTgt spid="421"/>
                                        </p:tgtEl>
                                      </p:cBhvr>
                                    </p:animEffect>
                                    <p:anim calcmode="lin" valueType="num">
                                      <p:cBhvr>
                                        <p:cTn id="8" dur="1822" tmFilter="0,0; 0.14,0.36; 0.43,0.73; 0.71,0.91; 1.0,1.0">
                                          <p:stCondLst>
                                            <p:cond delay="0"/>
                                          </p:stCondLst>
                                        </p:cTn>
                                        <p:tgtEl>
                                          <p:spTgt spid="4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21"/>
                                        </p:tgtEl>
                                        <p:attrNameLst>
                                          <p:attrName>ppt_y</p:attrName>
                                        </p:attrNameLst>
                                      </p:cBhvr>
                                      <p:tavLst>
                                        <p:tav tm="0" fmla="#ppt_y-sin(pi*$)/81">
                                          <p:val>
                                            <p:fltVal val="0"/>
                                          </p:val>
                                        </p:tav>
                                        <p:tav tm="100000">
                                          <p:val>
                                            <p:fltVal val="1"/>
                                          </p:val>
                                        </p:tav>
                                      </p:tavLst>
                                    </p:anim>
                                    <p:animScale>
                                      <p:cBhvr>
                                        <p:cTn id="13" dur="26">
                                          <p:stCondLst>
                                            <p:cond delay="650"/>
                                          </p:stCondLst>
                                        </p:cTn>
                                        <p:tgtEl>
                                          <p:spTgt spid="421"/>
                                        </p:tgtEl>
                                      </p:cBhvr>
                                      <p:to x="100000" y="60000"/>
                                    </p:animScale>
                                    <p:animScale>
                                      <p:cBhvr>
                                        <p:cTn id="14" dur="166" decel="50000">
                                          <p:stCondLst>
                                            <p:cond delay="676"/>
                                          </p:stCondLst>
                                        </p:cTn>
                                        <p:tgtEl>
                                          <p:spTgt spid="421"/>
                                        </p:tgtEl>
                                      </p:cBhvr>
                                      <p:to x="100000" y="100000"/>
                                    </p:animScale>
                                    <p:animScale>
                                      <p:cBhvr>
                                        <p:cTn id="15" dur="26">
                                          <p:stCondLst>
                                            <p:cond delay="1312"/>
                                          </p:stCondLst>
                                        </p:cTn>
                                        <p:tgtEl>
                                          <p:spTgt spid="421"/>
                                        </p:tgtEl>
                                      </p:cBhvr>
                                      <p:to x="100000" y="80000"/>
                                    </p:animScale>
                                    <p:animScale>
                                      <p:cBhvr>
                                        <p:cTn id="16" dur="166" decel="50000">
                                          <p:stCondLst>
                                            <p:cond delay="1338"/>
                                          </p:stCondLst>
                                        </p:cTn>
                                        <p:tgtEl>
                                          <p:spTgt spid="421"/>
                                        </p:tgtEl>
                                      </p:cBhvr>
                                      <p:to x="100000" y="100000"/>
                                    </p:animScale>
                                    <p:animScale>
                                      <p:cBhvr>
                                        <p:cTn id="17" dur="26">
                                          <p:stCondLst>
                                            <p:cond delay="1642"/>
                                          </p:stCondLst>
                                        </p:cTn>
                                        <p:tgtEl>
                                          <p:spTgt spid="421"/>
                                        </p:tgtEl>
                                      </p:cBhvr>
                                      <p:to x="100000" y="90000"/>
                                    </p:animScale>
                                    <p:animScale>
                                      <p:cBhvr>
                                        <p:cTn id="18" dur="166" decel="50000">
                                          <p:stCondLst>
                                            <p:cond delay="1668"/>
                                          </p:stCondLst>
                                        </p:cTn>
                                        <p:tgtEl>
                                          <p:spTgt spid="421"/>
                                        </p:tgtEl>
                                      </p:cBhvr>
                                      <p:to x="100000" y="100000"/>
                                    </p:animScale>
                                    <p:animScale>
                                      <p:cBhvr>
                                        <p:cTn id="19" dur="26">
                                          <p:stCondLst>
                                            <p:cond delay="1808"/>
                                          </p:stCondLst>
                                        </p:cTn>
                                        <p:tgtEl>
                                          <p:spTgt spid="421"/>
                                        </p:tgtEl>
                                      </p:cBhvr>
                                      <p:to x="100000" y="95000"/>
                                    </p:animScale>
                                    <p:animScale>
                                      <p:cBhvr>
                                        <p:cTn id="20" dur="166" decel="50000">
                                          <p:stCondLst>
                                            <p:cond delay="1834"/>
                                          </p:stCondLst>
                                        </p:cTn>
                                        <p:tgtEl>
                                          <p:spTgt spid="4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a:spLocks noGrp="1"/>
          </p:cNvSpPr>
          <p:nvPr>
            <p:ph type="title"/>
          </p:nvPr>
        </p:nvSpPr>
        <p:spPr>
          <a:xfrm>
            <a:off x="1349274" y="371667"/>
            <a:ext cx="2825400" cy="5485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t>OBJECTIVE</a:t>
            </a:r>
            <a:r>
              <a:rPr lang="en-US" sz="3200" b="1" dirty="0"/>
              <a:t>:</a:t>
            </a:r>
            <a:endParaRPr sz="3200" b="1" dirty="0"/>
          </a:p>
        </p:txBody>
      </p:sp>
      <p:sp>
        <p:nvSpPr>
          <p:cNvPr id="325" name="Google Shape;325;p38"/>
          <p:cNvSpPr txBox="1">
            <a:spLocks noGrp="1"/>
          </p:cNvSpPr>
          <p:nvPr>
            <p:ph type="subTitle" idx="1"/>
          </p:nvPr>
        </p:nvSpPr>
        <p:spPr>
          <a:xfrm>
            <a:off x="1349274" y="1350334"/>
            <a:ext cx="7220567" cy="31472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0" dirty="0"/>
              <a:t>A new upcoming artist has approached us to assist him with  creative music decisions which can help him gain a competitive advantage to produce successful music content with the help of our insights.</a:t>
            </a:r>
          </a:p>
          <a:p>
            <a:pPr marL="0" lvl="0" indent="0" algn="l" rtl="0">
              <a:spcBef>
                <a:spcPts val="0"/>
              </a:spcBef>
              <a:spcAft>
                <a:spcPts val="0"/>
              </a:spcAft>
              <a:buNone/>
            </a:pPr>
            <a:endParaRPr lang="en-US" sz="2800" b="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txBox="1">
            <a:spLocks noGrp="1"/>
          </p:cNvSpPr>
          <p:nvPr>
            <p:ph type="subTitle" idx="1"/>
          </p:nvPr>
        </p:nvSpPr>
        <p:spPr>
          <a:xfrm>
            <a:off x="394075" y="2538690"/>
            <a:ext cx="3795622" cy="260481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100" dirty="0"/>
              <a:t>We got our dataset comprising various artists, their songs, and the music metrics from 1942 to 2021 from a </a:t>
            </a:r>
            <a:r>
              <a:rPr lang="en-US" sz="1100" b="1" dirty="0"/>
              <a:t>Kaggle dataset</a:t>
            </a:r>
            <a:r>
              <a:rPr lang="en-US" sz="1100" dirty="0"/>
              <a:t>.</a:t>
            </a:r>
          </a:p>
          <a:p>
            <a:pPr>
              <a:buFont typeface="Arial" panose="020B0604020202020204" pitchFamily="34" charset="0"/>
              <a:buChar char="•"/>
            </a:pPr>
            <a:endParaRPr lang="en-US" sz="1100" dirty="0"/>
          </a:p>
          <a:p>
            <a:pPr>
              <a:buFont typeface="Arial" panose="020B0604020202020204" pitchFamily="34" charset="0"/>
              <a:buChar char="•"/>
            </a:pPr>
            <a:r>
              <a:rPr lang="en-US" sz="1100" dirty="0"/>
              <a:t>Since our dataset was limited till 2021, we got updated/real-time data from Spotify including playlists from 2022 using </a:t>
            </a:r>
            <a:r>
              <a:rPr lang="en-US" sz="1100" b="1" dirty="0"/>
              <a:t>Spotipy API.</a:t>
            </a:r>
          </a:p>
          <a:p>
            <a:pPr marL="114300" indent="0"/>
            <a:endParaRPr lang="en-US" sz="1100" b="1" dirty="0"/>
          </a:p>
          <a:p>
            <a:pPr>
              <a:buFont typeface="Arial" panose="020B0604020202020204" pitchFamily="34" charset="0"/>
              <a:buChar char="•"/>
            </a:pPr>
            <a:r>
              <a:rPr lang="en-US" sz="1100" b="1" dirty="0"/>
              <a:t>Data Cleaning: </a:t>
            </a:r>
            <a:r>
              <a:rPr lang="en-US" sz="1100" dirty="0"/>
              <a:t>change the column formats, remove duplicates, concatenate both data frames, convert column data types</a:t>
            </a:r>
            <a:endParaRPr lang="en-US" sz="1100" b="1" dirty="0"/>
          </a:p>
          <a:p>
            <a:pPr>
              <a:buFont typeface="Arial" panose="020B0604020202020204" pitchFamily="34" charset="0"/>
              <a:buChar char="•"/>
            </a:pPr>
            <a:endParaRPr lang="en-US" sz="1100" dirty="0"/>
          </a:p>
          <a:p>
            <a:pPr marL="0" lvl="0" indent="0" algn="l" rtl="0">
              <a:spcBef>
                <a:spcPts val="0"/>
              </a:spcBef>
              <a:spcAft>
                <a:spcPts val="0"/>
              </a:spcAft>
              <a:buNone/>
            </a:pPr>
            <a:endParaRPr dirty="0"/>
          </a:p>
        </p:txBody>
      </p:sp>
      <p:sp>
        <p:nvSpPr>
          <p:cNvPr id="319" name="Google Shape;319;p37"/>
          <p:cNvSpPr txBox="1">
            <a:spLocks noGrp="1"/>
          </p:cNvSpPr>
          <p:nvPr>
            <p:ph type="title"/>
          </p:nvPr>
        </p:nvSpPr>
        <p:spPr>
          <a:xfrm>
            <a:off x="720000" y="1522285"/>
            <a:ext cx="2928600" cy="102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latin typeface="Roboto" panose="02000000000000000000" pitchFamily="2" charset="0"/>
                <a:ea typeface="Roboto" panose="02000000000000000000" pitchFamily="2" charset="0"/>
              </a:rPr>
              <a:t>Data Wrangling:</a:t>
            </a:r>
            <a:endParaRPr sz="3600" b="1" dirty="0">
              <a:latin typeface="Roboto" panose="02000000000000000000" pitchFamily="2" charset="0"/>
              <a:ea typeface="Roboto" panose="02000000000000000000" pitchFamily="2" charset="0"/>
            </a:endParaRPr>
          </a:p>
        </p:txBody>
      </p:sp>
      <p:pic>
        <p:nvPicPr>
          <p:cNvPr id="3" name="圖片 2">
            <a:extLst>
              <a:ext uri="{FF2B5EF4-FFF2-40B4-BE49-F238E27FC236}">
                <a16:creationId xmlns:a16="http://schemas.microsoft.com/office/drawing/2014/main" id="{AF75C1A6-BE7F-8570-8E62-45BA5FE1FDE0}"/>
              </a:ext>
            </a:extLst>
          </p:cNvPr>
          <p:cNvPicPr>
            <a:picLocks noChangeAspect="1"/>
          </p:cNvPicPr>
          <p:nvPr/>
        </p:nvPicPr>
        <p:blipFill>
          <a:blip r:embed="rId3">
            <a:duotone>
              <a:prstClr val="black"/>
              <a:schemeClr val="accent1">
                <a:tint val="45000"/>
                <a:satMod val="400000"/>
              </a:schemeClr>
            </a:duotone>
          </a:blip>
          <a:stretch>
            <a:fillRect/>
          </a:stretch>
        </p:blipFill>
        <p:spPr>
          <a:xfrm>
            <a:off x="4772001" y="809898"/>
            <a:ext cx="4196735" cy="4189911"/>
          </a:xfrm>
          <a:prstGeom prst="rect">
            <a:avLst/>
          </a:prstGeom>
        </p:spPr>
      </p:pic>
      <p:sp>
        <p:nvSpPr>
          <p:cNvPr id="6" name="文字方塊 5">
            <a:extLst>
              <a:ext uri="{FF2B5EF4-FFF2-40B4-BE49-F238E27FC236}">
                <a16:creationId xmlns:a16="http://schemas.microsoft.com/office/drawing/2014/main" id="{36E17FFF-672F-9974-C9B3-8FA9966643D8}"/>
              </a:ext>
            </a:extLst>
          </p:cNvPr>
          <p:cNvSpPr txBox="1"/>
          <p:nvPr/>
        </p:nvSpPr>
        <p:spPr>
          <a:xfrm>
            <a:off x="4772001" y="4928056"/>
            <a:ext cx="8214348" cy="215444"/>
          </a:xfrm>
          <a:prstGeom prst="rect">
            <a:avLst/>
          </a:prstGeom>
          <a:noFill/>
        </p:spPr>
        <p:txBody>
          <a:bodyPr wrap="square" rtlCol="0">
            <a:spAutoFit/>
          </a:bodyPr>
          <a:lstStyle/>
          <a:p>
            <a:r>
              <a:rPr kumimoji="1" lang="en-US" altLang="zh-TW" sz="800" dirty="0">
                <a:latin typeface=""/>
              </a:rPr>
              <a:t>Resource: https://</a:t>
            </a:r>
            <a:r>
              <a:rPr kumimoji="1" lang="en-US" altLang="zh-TW" sz="800" dirty="0" err="1">
                <a:latin typeface=""/>
              </a:rPr>
              <a:t>www.turing.com</a:t>
            </a:r>
            <a:r>
              <a:rPr kumimoji="1" lang="en-US" altLang="zh-TW" sz="800" dirty="0">
                <a:latin typeface=""/>
              </a:rPr>
              <a:t>/kb/data-wrangling-and-importing-csv-in-python</a:t>
            </a:r>
            <a:endParaRPr kumimoji="1" lang="zh-TW" altLang="en-US" sz="800" dirty="0">
              <a:latin typefa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a:spLocks noGrp="1"/>
          </p:cNvSpPr>
          <p:nvPr>
            <p:ph type="title" idx="6"/>
          </p:nvPr>
        </p:nvSpPr>
        <p:spPr>
          <a:xfrm>
            <a:off x="719999" y="387600"/>
            <a:ext cx="8211349"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Roboto" panose="02000000000000000000" pitchFamily="2" charset="0"/>
                <a:ea typeface="Roboto" panose="02000000000000000000" pitchFamily="2" charset="0"/>
              </a:rPr>
              <a:t>Questions of Interest</a:t>
            </a:r>
            <a:endParaRPr sz="3600" b="1" dirty="0">
              <a:latin typeface="Roboto" panose="02000000000000000000" pitchFamily="2" charset="0"/>
              <a:ea typeface="Roboto" panose="02000000000000000000" pitchFamily="2" charset="0"/>
            </a:endParaRPr>
          </a:p>
        </p:txBody>
      </p:sp>
      <p:sp>
        <p:nvSpPr>
          <p:cNvPr id="331" name="Google Shape;331;p39"/>
          <p:cNvSpPr/>
          <p:nvPr/>
        </p:nvSpPr>
        <p:spPr>
          <a:xfrm>
            <a:off x="4609800" y="1643650"/>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4609800" y="3136300"/>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837482" y="1643650"/>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txBox="1">
            <a:spLocks noGrp="1"/>
          </p:cNvSpPr>
          <p:nvPr>
            <p:ph type="title"/>
          </p:nvPr>
        </p:nvSpPr>
        <p:spPr>
          <a:xfrm>
            <a:off x="867574" y="176485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5" name="Google Shape;335;p39"/>
          <p:cNvSpPr txBox="1">
            <a:spLocks noGrp="1"/>
          </p:cNvSpPr>
          <p:nvPr>
            <p:ph type="subTitle" idx="1"/>
          </p:nvPr>
        </p:nvSpPr>
        <p:spPr>
          <a:xfrm>
            <a:off x="1860274" y="1567534"/>
            <a:ext cx="2673326"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Assess Popularity</a:t>
            </a:r>
            <a:endParaRPr dirty="0"/>
          </a:p>
        </p:txBody>
      </p:sp>
      <p:sp>
        <p:nvSpPr>
          <p:cNvPr id="336" name="Google Shape;336;p39"/>
          <p:cNvSpPr txBox="1">
            <a:spLocks noGrp="1"/>
          </p:cNvSpPr>
          <p:nvPr>
            <p:ph type="subTitle" idx="2"/>
          </p:nvPr>
        </p:nvSpPr>
        <p:spPr>
          <a:xfrm>
            <a:off x="1860274" y="1955554"/>
            <a:ext cx="2116800" cy="704700"/>
          </a:xfrm>
          <a:prstGeom prst="rect">
            <a:avLst/>
          </a:prstGeom>
        </p:spPr>
        <p:txBody>
          <a:bodyPr spcFirstLastPara="1" wrap="square" lIns="91425" tIns="91425" rIns="91425" bIns="91425" anchor="t" anchorCtr="0">
            <a:noAutofit/>
          </a:bodyPr>
          <a:lstStyle/>
          <a:p>
            <a:pPr marL="0" indent="0">
              <a:spcAft>
                <a:spcPts val="1600"/>
              </a:spcAft>
            </a:pPr>
            <a:r>
              <a:rPr lang="en-US" altLang="zh-TW" sz="1100" dirty="0">
                <a:solidFill>
                  <a:srgbClr val="000000"/>
                </a:solidFill>
                <a:latin typeface=""/>
              </a:rPr>
              <a:t>Does the artist with the highest number of followers have the most success?</a:t>
            </a:r>
          </a:p>
          <a:p>
            <a:pPr marL="0" lvl="0" indent="0" algn="l" rtl="0">
              <a:spcBef>
                <a:spcPts val="0"/>
              </a:spcBef>
              <a:spcAft>
                <a:spcPts val="1600"/>
              </a:spcAft>
              <a:buNone/>
            </a:pPr>
            <a:endParaRPr sz="1100" dirty="0">
              <a:latin typeface=""/>
            </a:endParaRPr>
          </a:p>
        </p:txBody>
      </p:sp>
      <p:sp>
        <p:nvSpPr>
          <p:cNvPr id="337" name="Google Shape;337;p39"/>
          <p:cNvSpPr txBox="1">
            <a:spLocks noGrp="1"/>
          </p:cNvSpPr>
          <p:nvPr>
            <p:ph type="title" idx="3"/>
          </p:nvPr>
        </p:nvSpPr>
        <p:spPr>
          <a:xfrm>
            <a:off x="867574" y="32575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8" name="Google Shape;338;p39"/>
          <p:cNvSpPr txBox="1">
            <a:spLocks noGrp="1"/>
          </p:cNvSpPr>
          <p:nvPr>
            <p:ph type="subTitle" idx="5"/>
          </p:nvPr>
        </p:nvSpPr>
        <p:spPr>
          <a:xfrm>
            <a:off x="1860274" y="3448224"/>
            <a:ext cx="2116800" cy="704700"/>
          </a:xfrm>
          <a:prstGeom prst="rect">
            <a:avLst/>
          </a:prstGeom>
        </p:spPr>
        <p:txBody>
          <a:bodyPr spcFirstLastPara="1" wrap="square" lIns="91425" tIns="91425" rIns="91425" bIns="91425" anchor="t" anchorCtr="0">
            <a:noAutofit/>
          </a:bodyPr>
          <a:lstStyle/>
          <a:p>
            <a:pPr marL="0" indent="0">
              <a:spcAft>
                <a:spcPts val="1600"/>
              </a:spcAft>
            </a:pPr>
            <a:r>
              <a:rPr lang="en-US" sz="1100" dirty="0">
                <a:solidFill>
                  <a:srgbClr val="000000"/>
                </a:solidFill>
                <a:latin typeface=""/>
              </a:rPr>
              <a:t>Which is the most influential metric when it comes to the success of a song</a:t>
            </a:r>
            <a:r>
              <a:rPr lang="en-US" sz="1100" b="0" i="0" dirty="0">
                <a:solidFill>
                  <a:srgbClr val="000000"/>
                </a:solidFill>
                <a:effectLst/>
                <a:latin typeface="Helvetica Neue" panose="02000503000000020004" pitchFamily="2" charset="0"/>
              </a:rPr>
              <a:t>?</a:t>
            </a:r>
          </a:p>
          <a:p>
            <a:pPr marL="0" lvl="0" indent="0" algn="l" rtl="0">
              <a:spcBef>
                <a:spcPts val="0"/>
              </a:spcBef>
              <a:spcAft>
                <a:spcPts val="1600"/>
              </a:spcAft>
              <a:buNone/>
            </a:pPr>
            <a:endParaRPr dirty="0"/>
          </a:p>
        </p:txBody>
      </p:sp>
      <p:sp>
        <p:nvSpPr>
          <p:cNvPr id="339" name="Google Shape;339;p39"/>
          <p:cNvSpPr txBox="1">
            <a:spLocks noGrp="1"/>
          </p:cNvSpPr>
          <p:nvPr>
            <p:ph type="subTitle" idx="8"/>
          </p:nvPr>
        </p:nvSpPr>
        <p:spPr>
          <a:xfrm>
            <a:off x="5526300" y="1561596"/>
            <a:ext cx="3223821"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Duration analysis</a:t>
            </a:r>
            <a:endParaRPr dirty="0"/>
          </a:p>
        </p:txBody>
      </p:sp>
      <p:sp>
        <p:nvSpPr>
          <p:cNvPr id="340" name="Google Shape;340;p39"/>
          <p:cNvSpPr txBox="1">
            <a:spLocks noGrp="1"/>
          </p:cNvSpPr>
          <p:nvPr>
            <p:ph type="subTitle" idx="9"/>
          </p:nvPr>
        </p:nvSpPr>
        <p:spPr>
          <a:xfrm>
            <a:off x="5554722" y="1955554"/>
            <a:ext cx="2116800" cy="704700"/>
          </a:xfrm>
          <a:prstGeom prst="rect">
            <a:avLst/>
          </a:prstGeom>
        </p:spPr>
        <p:txBody>
          <a:bodyPr spcFirstLastPara="1" wrap="square" lIns="91425" tIns="91425" rIns="91425" bIns="91425" anchor="t" anchorCtr="0">
            <a:noAutofit/>
          </a:bodyPr>
          <a:lstStyle/>
          <a:p>
            <a:pPr marL="0" indent="0">
              <a:spcAft>
                <a:spcPts val="1600"/>
              </a:spcAft>
            </a:pPr>
            <a:r>
              <a:rPr lang="en-US" sz="1100" dirty="0">
                <a:solidFill>
                  <a:srgbClr val="000000"/>
                </a:solidFill>
                <a:latin typeface=""/>
              </a:rPr>
              <a:t>Do people prefer listening to shorter songs over longer versions?</a:t>
            </a:r>
          </a:p>
          <a:p>
            <a:pPr marL="0" lvl="0" indent="0" algn="l" rtl="0">
              <a:spcBef>
                <a:spcPts val="0"/>
              </a:spcBef>
              <a:spcAft>
                <a:spcPts val="1600"/>
              </a:spcAft>
              <a:buNone/>
            </a:pPr>
            <a:endParaRPr sz="1100" dirty="0"/>
          </a:p>
        </p:txBody>
      </p:sp>
      <p:sp>
        <p:nvSpPr>
          <p:cNvPr id="341" name="Google Shape;341;p39"/>
          <p:cNvSpPr/>
          <p:nvPr/>
        </p:nvSpPr>
        <p:spPr>
          <a:xfrm>
            <a:off x="837482" y="3136306"/>
            <a:ext cx="947100" cy="94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title"/>
          </p:nvPr>
        </p:nvSpPr>
        <p:spPr>
          <a:xfrm>
            <a:off x="868082" y="32575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3" name="Google Shape;343;p39"/>
          <p:cNvSpPr txBox="1">
            <a:spLocks noGrp="1"/>
          </p:cNvSpPr>
          <p:nvPr>
            <p:ph type="title" idx="7"/>
          </p:nvPr>
        </p:nvSpPr>
        <p:spPr>
          <a:xfrm>
            <a:off x="4640400" y="176485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44" name="Google Shape;344;p39"/>
          <p:cNvSpPr txBox="1">
            <a:spLocks noGrp="1"/>
          </p:cNvSpPr>
          <p:nvPr>
            <p:ph type="title" idx="13"/>
          </p:nvPr>
        </p:nvSpPr>
        <p:spPr>
          <a:xfrm>
            <a:off x="4640400" y="3257500"/>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5" name="Google Shape;345;p39"/>
          <p:cNvSpPr txBox="1">
            <a:spLocks noGrp="1"/>
          </p:cNvSpPr>
          <p:nvPr>
            <p:ph type="subTitle" idx="14"/>
          </p:nvPr>
        </p:nvSpPr>
        <p:spPr>
          <a:xfrm>
            <a:off x="5526300" y="3076770"/>
            <a:ext cx="3011644"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Collaborations work?</a:t>
            </a:r>
            <a:endParaRPr dirty="0"/>
          </a:p>
        </p:txBody>
      </p:sp>
      <p:sp>
        <p:nvSpPr>
          <p:cNvPr id="346" name="Google Shape;346;p39"/>
          <p:cNvSpPr txBox="1">
            <a:spLocks noGrp="1"/>
          </p:cNvSpPr>
          <p:nvPr>
            <p:ph type="subTitle" idx="15"/>
          </p:nvPr>
        </p:nvSpPr>
        <p:spPr>
          <a:xfrm>
            <a:off x="5463281" y="3448223"/>
            <a:ext cx="2322180" cy="947099"/>
          </a:xfrm>
          <a:prstGeom prst="rect">
            <a:avLst/>
          </a:prstGeom>
        </p:spPr>
        <p:txBody>
          <a:bodyPr spcFirstLastPara="1" wrap="square" lIns="91425" tIns="91425" rIns="91425" bIns="91425" anchor="t" anchorCtr="0">
            <a:noAutofit/>
          </a:bodyPr>
          <a:lstStyle/>
          <a:p>
            <a:pPr marL="114300" indent="0" algn="l"/>
            <a:r>
              <a:rPr lang="en-US" sz="1100" dirty="0">
                <a:solidFill>
                  <a:srgbClr val="000000"/>
                </a:solidFill>
                <a:latin typeface=""/>
              </a:rPr>
              <a:t>How much does collaboration with different artists help in terms of success</a:t>
            </a:r>
            <a:r>
              <a:rPr lang="en-US" sz="1100" b="0" i="0" dirty="0">
                <a:solidFill>
                  <a:srgbClr val="000000"/>
                </a:solidFill>
                <a:effectLst/>
                <a:latin typeface=""/>
              </a:rPr>
              <a:t>?</a:t>
            </a:r>
          </a:p>
        </p:txBody>
      </p:sp>
      <p:sp>
        <p:nvSpPr>
          <p:cNvPr id="347" name="Google Shape;347;p39"/>
          <p:cNvSpPr txBox="1">
            <a:spLocks noGrp="1"/>
          </p:cNvSpPr>
          <p:nvPr>
            <p:ph type="subTitle" idx="4"/>
          </p:nvPr>
        </p:nvSpPr>
        <p:spPr>
          <a:xfrm>
            <a:off x="1860274" y="3076770"/>
            <a:ext cx="2339586"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User Preferences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wipe(down)">
                                      <p:cBhvr>
                                        <p:cTn id="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996612-42A1-D50D-25C8-D143E8FA2672}"/>
              </a:ext>
            </a:extLst>
          </p:cNvPr>
          <p:cNvSpPr>
            <a:spLocks noGrp="1"/>
          </p:cNvSpPr>
          <p:nvPr>
            <p:ph type="title" idx="2"/>
          </p:nvPr>
        </p:nvSpPr>
        <p:spPr>
          <a:xfrm>
            <a:off x="602650" y="519625"/>
            <a:ext cx="683890" cy="371400"/>
          </a:xfrm>
        </p:spPr>
        <p:txBody>
          <a:bodyPr/>
          <a:lstStyle/>
          <a:p>
            <a:r>
              <a:rPr lang="en-US" dirty="0"/>
              <a:t>01</a:t>
            </a:r>
          </a:p>
        </p:txBody>
      </p:sp>
      <p:sp>
        <p:nvSpPr>
          <p:cNvPr id="4" name="Subtitle 3">
            <a:extLst>
              <a:ext uri="{FF2B5EF4-FFF2-40B4-BE49-F238E27FC236}">
                <a16:creationId xmlns:a16="http://schemas.microsoft.com/office/drawing/2014/main" id="{67DB7909-281D-A459-F4A6-1846334C0651}"/>
              </a:ext>
            </a:extLst>
          </p:cNvPr>
          <p:cNvSpPr>
            <a:spLocks noGrp="1"/>
          </p:cNvSpPr>
          <p:nvPr>
            <p:ph type="subTitle" idx="1"/>
          </p:nvPr>
        </p:nvSpPr>
        <p:spPr>
          <a:xfrm>
            <a:off x="1213516" y="4029134"/>
            <a:ext cx="7930484" cy="1189482"/>
          </a:xfrm>
        </p:spPr>
        <p:txBody>
          <a:bodyPr>
            <a:noAutofit/>
          </a:bodyPr>
          <a:lstStyle/>
          <a:p>
            <a:r>
              <a:rPr lang="en-US" b="1" dirty="0"/>
              <a:t>Question</a:t>
            </a:r>
            <a:r>
              <a:rPr lang="en-US" sz="1600" b="1" dirty="0"/>
              <a:t> : </a:t>
            </a:r>
            <a:r>
              <a:rPr lang="en-US" sz="1400" b="1" dirty="0"/>
              <a:t>Does the artist with the highest followers have the most success in today’s music industry?</a:t>
            </a:r>
          </a:p>
          <a:p>
            <a:r>
              <a:rPr lang="en-US" b="1" dirty="0"/>
              <a:t>Assumption</a:t>
            </a:r>
            <a:r>
              <a:rPr lang="en-US" sz="1600" b="1" dirty="0"/>
              <a:t> </a:t>
            </a:r>
            <a:r>
              <a:rPr lang="en-US" sz="1400" b="1" dirty="0"/>
              <a:t>: </a:t>
            </a:r>
            <a:r>
              <a:rPr lang="en-US" sz="1400" dirty="0"/>
              <a:t>There is a positive correlation between the artist follower count and    the number of streams.</a:t>
            </a:r>
          </a:p>
        </p:txBody>
      </p:sp>
      <p:pic>
        <p:nvPicPr>
          <p:cNvPr id="11" name="Picture 10" descr="Chart, bar chart&#10;&#10;Description automatically generated">
            <a:extLst>
              <a:ext uri="{FF2B5EF4-FFF2-40B4-BE49-F238E27FC236}">
                <a16:creationId xmlns:a16="http://schemas.microsoft.com/office/drawing/2014/main" id="{40F3F3FB-0FBC-61D4-0206-BBF9B495752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371600" y="0"/>
            <a:ext cx="7772400" cy="3899373"/>
          </a:xfrm>
          <a:prstGeom prst="rect">
            <a:avLst/>
          </a:prstGeom>
        </p:spPr>
      </p:pic>
    </p:spTree>
    <p:extLst>
      <p:ext uri="{BB962C8B-B14F-4D97-AF65-F5344CB8AC3E}">
        <p14:creationId xmlns:p14="http://schemas.microsoft.com/office/powerpoint/2010/main" val="123288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56F2-3406-B244-5C54-A30C58F98B99}"/>
              </a:ext>
            </a:extLst>
          </p:cNvPr>
          <p:cNvSpPr>
            <a:spLocks noGrp="1"/>
          </p:cNvSpPr>
          <p:nvPr>
            <p:ph type="title"/>
          </p:nvPr>
        </p:nvSpPr>
        <p:spPr>
          <a:xfrm>
            <a:off x="1443885" y="3217014"/>
            <a:ext cx="3582900" cy="762000"/>
          </a:xfrm>
        </p:spPr>
        <p:txBody>
          <a:bodyPr/>
          <a:lstStyle/>
          <a:p>
            <a:r>
              <a:rPr lang="en-US" sz="2800" dirty="0"/>
              <a:t>Recommendation:</a:t>
            </a:r>
          </a:p>
        </p:txBody>
      </p:sp>
      <p:sp>
        <p:nvSpPr>
          <p:cNvPr id="4" name="Subtitle 3">
            <a:extLst>
              <a:ext uri="{FF2B5EF4-FFF2-40B4-BE49-F238E27FC236}">
                <a16:creationId xmlns:a16="http://schemas.microsoft.com/office/drawing/2014/main" id="{ACC607A0-CD64-E350-934D-A6548EAD73FE}"/>
              </a:ext>
            </a:extLst>
          </p:cNvPr>
          <p:cNvSpPr>
            <a:spLocks noGrp="1"/>
          </p:cNvSpPr>
          <p:nvPr>
            <p:ph type="subTitle" idx="1"/>
          </p:nvPr>
        </p:nvSpPr>
        <p:spPr>
          <a:xfrm>
            <a:off x="1286540" y="3792232"/>
            <a:ext cx="7816413" cy="1351268"/>
          </a:xfrm>
        </p:spPr>
        <p:txBody>
          <a:bodyPr/>
          <a:lstStyle/>
          <a:p>
            <a:r>
              <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rPr>
              <a:t>Since we could not find a positive correlation between the artist follower count</a:t>
            </a:r>
          </a:p>
          <a:p>
            <a:r>
              <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rPr>
              <a:t>and the number of streams, our assumption stands incorrect. Even a new artist</a:t>
            </a:r>
          </a:p>
          <a:p>
            <a:r>
              <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rPr>
              <a:t>has a fair chance of producing a successful song.</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dirty="0"/>
          </a:p>
        </p:txBody>
      </p:sp>
      <p:pic>
        <p:nvPicPr>
          <p:cNvPr id="8" name="Picture 7" descr="A picture containing text, person&#10;&#10;Description automatically generated">
            <a:extLst>
              <a:ext uri="{FF2B5EF4-FFF2-40B4-BE49-F238E27FC236}">
                <a16:creationId xmlns:a16="http://schemas.microsoft.com/office/drawing/2014/main" id="{7A7EE7D9-339F-2F49-EC63-710D56D77CEF}"/>
              </a:ext>
            </a:extLst>
          </p:cNvPr>
          <p:cNvPicPr>
            <a:picLocks noChangeAspect="1"/>
          </p:cNvPicPr>
          <p:nvPr/>
        </p:nvPicPr>
        <p:blipFill>
          <a:blip r:embed="rId2">
            <a:duotone>
              <a:prstClr val="black"/>
              <a:srgbClr val="D9C3A5">
                <a:tint val="50000"/>
                <a:satMod val="180000"/>
              </a:srgbClr>
            </a:duotone>
          </a:blip>
          <a:stretch>
            <a:fillRect/>
          </a:stretch>
        </p:blipFill>
        <p:spPr>
          <a:xfrm>
            <a:off x="6213989" y="2370434"/>
            <a:ext cx="2012938" cy="1358629"/>
          </a:xfrm>
          <a:prstGeom prst="rect">
            <a:avLst/>
          </a:prstGeom>
        </p:spPr>
      </p:pic>
      <p:sp>
        <p:nvSpPr>
          <p:cNvPr id="5" name="Title 2">
            <a:extLst>
              <a:ext uri="{FF2B5EF4-FFF2-40B4-BE49-F238E27FC236}">
                <a16:creationId xmlns:a16="http://schemas.microsoft.com/office/drawing/2014/main" id="{AD565B6E-6DA6-FB8B-FEA5-395A29B06FA6}"/>
              </a:ext>
            </a:extLst>
          </p:cNvPr>
          <p:cNvSpPr>
            <a:spLocks noGrp="1"/>
          </p:cNvSpPr>
          <p:nvPr>
            <p:ph type="title" idx="2"/>
          </p:nvPr>
        </p:nvSpPr>
        <p:spPr>
          <a:xfrm>
            <a:off x="602650" y="519625"/>
            <a:ext cx="683890" cy="371400"/>
          </a:xfrm>
        </p:spPr>
        <p:txBody>
          <a:bodyPr/>
          <a:lstStyle/>
          <a:p>
            <a:r>
              <a:rPr lang="en-US" dirty="0"/>
              <a:t>01</a:t>
            </a:r>
          </a:p>
        </p:txBody>
      </p:sp>
      <p:pic>
        <p:nvPicPr>
          <p:cNvPr id="7" name="Picture 6" descr="Table&#10;&#10;Description automatically generated">
            <a:extLst>
              <a:ext uri="{FF2B5EF4-FFF2-40B4-BE49-F238E27FC236}">
                <a16:creationId xmlns:a16="http://schemas.microsoft.com/office/drawing/2014/main" id="{D9C76AA1-9A20-8FC3-833E-CF9215EF20B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331085" y="240748"/>
            <a:ext cx="7391400" cy="1930400"/>
          </a:xfrm>
          <a:prstGeom prst="rect">
            <a:avLst/>
          </a:prstGeom>
        </p:spPr>
      </p:pic>
    </p:spTree>
    <p:extLst>
      <p:ext uri="{BB962C8B-B14F-4D97-AF65-F5344CB8AC3E}">
        <p14:creationId xmlns:p14="http://schemas.microsoft.com/office/powerpoint/2010/main" val="305109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3E368-6145-CD86-60A9-B22DC0641EC6}"/>
              </a:ext>
            </a:extLst>
          </p:cNvPr>
          <p:cNvSpPr>
            <a:spLocks noGrp="1"/>
          </p:cNvSpPr>
          <p:nvPr>
            <p:ph type="title" idx="2"/>
          </p:nvPr>
        </p:nvSpPr>
        <p:spPr>
          <a:xfrm>
            <a:off x="602649" y="519625"/>
            <a:ext cx="673889" cy="371400"/>
          </a:xfrm>
        </p:spPr>
        <p:txBody>
          <a:bodyPr/>
          <a:lstStyle/>
          <a:p>
            <a:r>
              <a:rPr lang="en-US" dirty="0"/>
              <a:t>02</a:t>
            </a:r>
          </a:p>
        </p:txBody>
      </p:sp>
      <p:sp>
        <p:nvSpPr>
          <p:cNvPr id="6" name="TextBox 5">
            <a:extLst>
              <a:ext uri="{FF2B5EF4-FFF2-40B4-BE49-F238E27FC236}">
                <a16:creationId xmlns:a16="http://schemas.microsoft.com/office/drawing/2014/main" id="{17877ED4-7EEE-863A-3A5D-DB1FE2327D03}"/>
              </a:ext>
            </a:extLst>
          </p:cNvPr>
          <p:cNvSpPr txBox="1"/>
          <p:nvPr/>
        </p:nvSpPr>
        <p:spPr>
          <a:xfrm>
            <a:off x="1167897" y="2886438"/>
            <a:ext cx="7976103" cy="1815882"/>
          </a:xfrm>
          <a:prstGeom prst="rect">
            <a:avLst/>
          </a:prstGeom>
          <a:noFill/>
        </p:spPr>
        <p:txBody>
          <a:bodyPr wrap="square">
            <a:spAutoFit/>
          </a:bodyPr>
          <a:lstStyle/>
          <a:p>
            <a:r>
              <a:rPr lang="en-US" sz="2800" b="1" dirty="0">
                <a:latin typeface="Roboto" panose="02000000000000000000" pitchFamily="2" charset="0"/>
                <a:ea typeface="Roboto" panose="02000000000000000000" pitchFamily="2" charset="0"/>
              </a:rPr>
              <a:t>Question . </a:t>
            </a:r>
            <a:r>
              <a:rPr lang="en-US" sz="2800" b="1" i="0" dirty="0">
                <a:solidFill>
                  <a:srgbClr val="000000"/>
                </a:solidFill>
                <a:effectLst/>
                <a:latin typeface="Roboto" panose="02000000000000000000" pitchFamily="2" charset="0"/>
                <a:ea typeface="Roboto" panose="02000000000000000000" pitchFamily="2" charset="0"/>
              </a:rPr>
              <a:t>Are there any influential metrics /factors when it comes to the success of a song?</a:t>
            </a:r>
          </a:p>
          <a:p>
            <a:endParaRPr lang="en-US" sz="2800" dirty="0">
              <a:latin typeface="Roboto" panose="02000000000000000000" pitchFamily="2" charset="0"/>
              <a:ea typeface="Roboto" panose="02000000000000000000" pitchFamily="2" charset="0"/>
            </a:endParaRPr>
          </a:p>
        </p:txBody>
      </p:sp>
      <p:pic>
        <p:nvPicPr>
          <p:cNvPr id="8" name="Picture 7" descr="A screenshot of a computer&#10;&#10;Description automatically generated with medium confidence">
            <a:extLst>
              <a:ext uri="{FF2B5EF4-FFF2-40B4-BE49-F238E27FC236}">
                <a16:creationId xmlns:a16="http://schemas.microsoft.com/office/drawing/2014/main" id="{4E893CC0-C80F-ED9C-AF89-90F414D47312}"/>
              </a:ext>
            </a:extLst>
          </p:cNvPr>
          <p:cNvPicPr>
            <a:picLocks noChangeAspect="1"/>
          </p:cNvPicPr>
          <p:nvPr/>
        </p:nvPicPr>
        <p:blipFill>
          <a:blip r:embed="rId2"/>
          <a:stretch>
            <a:fillRect/>
          </a:stretch>
        </p:blipFill>
        <p:spPr>
          <a:xfrm>
            <a:off x="1167897" y="441180"/>
            <a:ext cx="7772400" cy="2084260"/>
          </a:xfrm>
          <a:prstGeom prst="rect">
            <a:avLst/>
          </a:prstGeom>
        </p:spPr>
      </p:pic>
    </p:spTree>
    <p:extLst>
      <p:ext uri="{BB962C8B-B14F-4D97-AF65-F5344CB8AC3E}">
        <p14:creationId xmlns:p14="http://schemas.microsoft.com/office/powerpoint/2010/main" val="953121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719999" y="387600"/>
            <a:ext cx="4684919" cy="2901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5">
                    <a:lumMod val="20000"/>
                    <a:lumOff val="80000"/>
                  </a:schemeClr>
                </a:solidFill>
              </a:rPr>
              <a:t>Recommendation</a:t>
            </a:r>
            <a:r>
              <a:rPr lang="en-US" sz="2400" dirty="0">
                <a:solidFill>
                  <a:srgbClr val="FFFFFF"/>
                </a:solidFill>
              </a:rPr>
              <a:t> : no significant correlations of any song attribute with the song's success metrics such as Streams, Followers and Popularity.</a:t>
            </a:r>
            <a:endParaRPr sz="24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40"/>
          <p:cNvSpPr txBox="1">
            <a:spLocks noGrp="1"/>
          </p:cNvSpPr>
          <p:nvPr>
            <p:ph type="title" idx="2"/>
          </p:nvPr>
        </p:nvSpPr>
        <p:spPr>
          <a:xfrm>
            <a:off x="552893" y="519614"/>
            <a:ext cx="81220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03</a:t>
            </a:r>
            <a:endParaRPr sz="3000" dirty="0"/>
          </a:p>
        </p:txBody>
      </p:sp>
      <p:sp>
        <p:nvSpPr>
          <p:cNvPr id="354" name="Google Shape;354;p40"/>
          <p:cNvSpPr txBox="1">
            <a:spLocks noGrp="1"/>
          </p:cNvSpPr>
          <p:nvPr>
            <p:ph type="subTitle" idx="1"/>
          </p:nvPr>
        </p:nvSpPr>
        <p:spPr>
          <a:xfrm>
            <a:off x="958997" y="4097025"/>
            <a:ext cx="8238652" cy="762000"/>
          </a:xfrm>
          <a:prstGeom prst="rect">
            <a:avLst/>
          </a:prstGeom>
        </p:spPr>
        <p:txBody>
          <a:bodyPr spcFirstLastPara="1" wrap="square" lIns="91425" tIns="91425" rIns="91425" bIns="91425" anchor="t" anchorCtr="0">
            <a:noAutofit/>
          </a:bodyPr>
          <a:lstStyle/>
          <a:p>
            <a:r>
              <a:rPr lang="en-US" b="1" dirty="0"/>
              <a:t>Question </a:t>
            </a:r>
            <a:r>
              <a:rPr lang="en-US" sz="2000" b="1" dirty="0"/>
              <a:t>: </a:t>
            </a:r>
            <a:r>
              <a:rPr lang="en-US" sz="1400" b="1" dirty="0"/>
              <a:t>Do people prefer listening to shorter songs over longer versions?</a:t>
            </a:r>
          </a:p>
          <a:p>
            <a:r>
              <a:rPr lang="en-US" b="1" dirty="0"/>
              <a:t>Assumption : </a:t>
            </a:r>
            <a:r>
              <a:rPr lang="en-US" sz="1400" dirty="0"/>
              <a:t>Due to busier lives, people prefer shorter songs.</a:t>
            </a:r>
          </a:p>
        </p:txBody>
      </p:sp>
      <p:pic>
        <p:nvPicPr>
          <p:cNvPr id="4" name="Picture 3" descr="A screenshot of a computer&#10;&#10;Description automatically generated with medium confidence">
            <a:extLst>
              <a:ext uri="{FF2B5EF4-FFF2-40B4-BE49-F238E27FC236}">
                <a16:creationId xmlns:a16="http://schemas.microsoft.com/office/drawing/2014/main" id="{897CDC89-1AA1-DD24-455D-39C2D1359012}"/>
              </a:ext>
            </a:extLst>
          </p:cNvPr>
          <p:cNvPicPr>
            <a:picLocks noChangeAspect="1"/>
          </p:cNvPicPr>
          <p:nvPr/>
        </p:nvPicPr>
        <p:blipFill>
          <a:blip r:embed="rId3"/>
          <a:stretch>
            <a:fillRect/>
          </a:stretch>
        </p:blipFill>
        <p:spPr>
          <a:xfrm>
            <a:off x="1365102" y="168967"/>
            <a:ext cx="7560922" cy="3810363"/>
          </a:xfrm>
          <a:prstGeom prst="rect">
            <a:avLst/>
          </a:prstGeom>
        </p:spPr>
      </p:pic>
    </p:spTree>
  </p:cSld>
  <p:clrMapOvr>
    <a:masterClrMapping/>
  </p:clrMapOvr>
</p:sld>
</file>

<file path=ppt/theme/theme1.xml><?xml version="1.0" encoding="utf-8"?>
<a:theme xmlns:a="http://schemas.openxmlformats.org/drawingml/2006/main" name="French Classical Music by Slidesgo">
  <a:themeElements>
    <a:clrScheme name="Simple Light">
      <a:dk1>
        <a:srgbClr val="000000"/>
      </a:dk1>
      <a:lt1>
        <a:srgbClr val="DDDCDA"/>
      </a:lt1>
      <a:dk2>
        <a:srgbClr val="CACAC7"/>
      </a:dk2>
      <a:lt2>
        <a:srgbClr val="000000"/>
      </a:lt2>
      <a:accent1>
        <a:srgbClr val="DDDCDA"/>
      </a:accent1>
      <a:accent2>
        <a:srgbClr val="CACAC7"/>
      </a:accent2>
      <a:accent3>
        <a:srgbClr val="000000"/>
      </a:accent3>
      <a:accent4>
        <a:srgbClr val="DDDCDA"/>
      </a:accent4>
      <a:accent5>
        <a:srgbClr val="CACAC7"/>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1078</TotalTime>
  <Words>495</Words>
  <Application>Microsoft Macintosh PowerPoint</Application>
  <PresentationFormat>On-screen Show (16:9)</PresentationFormat>
  <Paragraphs>53</Paragraphs>
  <Slides>14</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Helvetica Neue</vt:lpstr>
      <vt:lpstr>Roboto</vt:lpstr>
      <vt:lpstr>Calibri</vt:lpstr>
      <vt:lpstr>Roboto Slab</vt:lpstr>
      <vt:lpstr>Roboto Slab Medium</vt:lpstr>
      <vt:lpstr>Palanquin Dark</vt:lpstr>
      <vt:lpstr>French Classical Music by Slidesgo</vt:lpstr>
      <vt:lpstr>Another Brick in the Wall</vt:lpstr>
      <vt:lpstr>OBJECTIVE:</vt:lpstr>
      <vt:lpstr>Data Wrangling:</vt:lpstr>
      <vt:lpstr>Questions of Interest</vt:lpstr>
      <vt:lpstr>01</vt:lpstr>
      <vt:lpstr>Recommendation:</vt:lpstr>
      <vt:lpstr>02</vt:lpstr>
      <vt:lpstr>Recommendation : no significant correlations of any song attribute with the song's success metrics such as Streams, Followers and Popularity.</vt:lpstr>
      <vt:lpstr>03</vt:lpstr>
      <vt:lpstr>Recommendation:</vt:lpstr>
      <vt:lpstr>04</vt:lpstr>
      <vt:lpstr>Recommendation: </vt:lpstr>
      <vt:lpstr>Conclusion</vt:lpstr>
      <vt:lpstr>THANK YOU AND PLEASE, DON´T STOP THE MUSIC!!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Another Brick in  the Wall</dc:title>
  <cp:lastModifiedBy>Riya Sharma</cp:lastModifiedBy>
  <cp:revision>6</cp:revision>
  <dcterms:modified xsi:type="dcterms:W3CDTF">2022-12-06T00:44:06Z</dcterms:modified>
</cp:coreProperties>
</file>